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slideLayouts/slideLayout23.xml" ContentType="application/vnd.openxmlformats-officedocument.presentationml.slideLayout+xml"/>
  <Override PartName="/ppt/theme/theme20.xml" ContentType="application/vnd.openxmlformats-officedocument.theme+xml"/>
  <Override PartName="/ppt/slideLayouts/slideLayout24.xml" ContentType="application/vnd.openxmlformats-officedocument.presentationml.slideLayout+xml"/>
  <Override PartName="/ppt/theme/theme21.xml" ContentType="application/vnd.openxmlformats-officedocument.theme+xml"/>
  <Override PartName="/ppt/slideLayouts/slideLayout25.xml" ContentType="application/vnd.openxmlformats-officedocument.presentationml.slideLayout+xml"/>
  <Override PartName="/ppt/theme/theme22.xml" ContentType="application/vnd.openxmlformats-officedocument.theme+xml"/>
  <Override PartName="/ppt/slideLayouts/slideLayout26.xml" ContentType="application/vnd.openxmlformats-officedocument.presentationml.slideLayout+xml"/>
  <Override PartName="/ppt/theme/theme23.xml" ContentType="application/vnd.openxmlformats-officedocument.theme+xml"/>
  <Override PartName="/ppt/slideLayouts/slideLayout27.xml" ContentType="application/vnd.openxmlformats-officedocument.presentationml.slideLayout+xml"/>
  <Override PartName="/ppt/theme/theme24.xml" ContentType="application/vnd.openxmlformats-officedocument.theme+xml"/>
  <Override PartName="/ppt/slideLayouts/slideLayout28.xml" ContentType="application/vnd.openxmlformats-officedocument.presentationml.slideLayout+xml"/>
  <Override PartName="/ppt/theme/theme25.xml" ContentType="application/vnd.openxmlformats-officedocument.theme+xml"/>
  <Override PartName="/ppt/slideLayouts/slideLayout29.xml" ContentType="application/vnd.openxmlformats-officedocument.presentationml.slideLayout+xml"/>
  <Override PartName="/ppt/theme/theme26.xml" ContentType="application/vnd.openxmlformats-officedocument.theme+xml"/>
  <Override PartName="/ppt/slideLayouts/slideLayout30.xml" ContentType="application/vnd.openxmlformats-officedocument.presentationml.slideLayout+xml"/>
  <Override PartName="/ppt/theme/theme27.xml" ContentType="application/vnd.openxmlformats-officedocument.theme+xml"/>
  <Override PartName="/ppt/slideLayouts/slideLayout31.xml" ContentType="application/vnd.openxmlformats-officedocument.presentationml.slideLayout+xml"/>
  <Override PartName="/ppt/theme/theme28.xml" ContentType="application/vnd.openxmlformats-officedocument.theme+xml"/>
  <Override PartName="/ppt/slideLayouts/slideLayout32.xml" ContentType="application/vnd.openxmlformats-officedocument.presentationml.slideLayout+xml"/>
  <Override PartName="/ppt/theme/theme29.xml" ContentType="application/vnd.openxmlformats-officedocument.theme+xml"/>
  <Override PartName="/ppt/slideLayouts/slideLayout33.xml" ContentType="application/vnd.openxmlformats-officedocument.presentationml.slideLayout+xml"/>
  <Override PartName="/ppt/theme/theme30.xml" ContentType="application/vnd.openxmlformats-officedocument.theme+xml"/>
  <Override PartName="/ppt/slideLayouts/slideLayout34.xml" ContentType="application/vnd.openxmlformats-officedocument.presentationml.slideLayout+xml"/>
  <Override PartName="/ppt/theme/theme31.xml" ContentType="application/vnd.openxmlformats-officedocument.theme+xml"/>
  <Override PartName="/ppt/slideLayouts/slideLayout35.xml" ContentType="application/vnd.openxmlformats-officedocument.presentationml.slideLayout+xml"/>
  <Override PartName="/ppt/theme/theme32.xml" ContentType="application/vnd.openxmlformats-officedocument.theme+xml"/>
  <Override PartName="/ppt/slideLayouts/slideLayout36.xml" ContentType="application/vnd.openxmlformats-officedocument.presentationml.slideLayout+xml"/>
  <Override PartName="/ppt/theme/theme3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5" r:id="rId2"/>
    <p:sldMasterId id="2147483686"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 id="2147483697" r:id="rId14"/>
    <p:sldMasterId id="2147483698" r:id="rId15"/>
    <p:sldMasterId id="2147483699" r:id="rId16"/>
    <p:sldMasterId id="2147483700" r:id="rId17"/>
    <p:sldMasterId id="2147483701" r:id="rId18"/>
    <p:sldMasterId id="2147483702" r:id="rId19"/>
    <p:sldMasterId id="2147483703" r:id="rId20"/>
    <p:sldMasterId id="2147483704" r:id="rId21"/>
    <p:sldMasterId id="2147483705" r:id="rId22"/>
    <p:sldMasterId id="2147483706" r:id="rId23"/>
    <p:sldMasterId id="2147483707" r:id="rId24"/>
    <p:sldMasterId id="2147483708" r:id="rId25"/>
    <p:sldMasterId id="2147483709" r:id="rId26"/>
    <p:sldMasterId id="2147483710" r:id="rId27"/>
    <p:sldMasterId id="2147483711" r:id="rId28"/>
    <p:sldMasterId id="2147483712" r:id="rId29"/>
    <p:sldMasterId id="2147483713" r:id="rId30"/>
    <p:sldMasterId id="2147483714" r:id="rId31"/>
    <p:sldMasterId id="2147483715" r:id="rId32"/>
    <p:sldMasterId id="2147483716" r:id="rId33"/>
    <p:sldMasterId id="2147483717" r:id="rId34"/>
  </p:sldMasterIdLst>
  <p:notesMasterIdLst>
    <p:notesMasterId r:id="rId53"/>
  </p:notesMasterIdLst>
  <p:handoutMasterIdLst>
    <p:handoutMasterId r:id="rId54"/>
  </p:handoutMasterIdLst>
  <p:sldIdLst>
    <p:sldId id="256" r:id="rId35"/>
    <p:sldId id="257" r:id="rId36"/>
    <p:sldId id="258" r:id="rId37"/>
    <p:sldId id="259" r:id="rId38"/>
    <p:sldId id="272" r:id="rId39"/>
    <p:sldId id="261" r:id="rId40"/>
    <p:sldId id="262" r:id="rId41"/>
    <p:sldId id="263" r:id="rId42"/>
    <p:sldId id="264" r:id="rId43"/>
    <p:sldId id="265" r:id="rId44"/>
    <p:sldId id="266" r:id="rId45"/>
    <p:sldId id="267" r:id="rId46"/>
    <p:sldId id="274" r:id="rId47"/>
    <p:sldId id="275" r:id="rId48"/>
    <p:sldId id="273" r:id="rId49"/>
    <p:sldId id="270" r:id="rId50"/>
    <p:sldId id="269" r:id="rId51"/>
    <p:sldId id="271" r:id="rId52"/>
  </p:sldIdLst>
  <p:sldSz cx="9144000" cy="6858000" type="screen4x3"/>
  <p:notesSz cx="6797675" cy="9926638"/>
  <p:defaultTextStyle>
    <a:defPPr>
      <a:defRPr lang="de-DE"/>
    </a:defPPr>
    <a:lvl1pPr algn="l" rtl="0" fontAlgn="base">
      <a:spcBef>
        <a:spcPct val="0"/>
      </a:spcBef>
      <a:spcAft>
        <a:spcPct val="0"/>
      </a:spcAft>
      <a:defRPr sz="2400" b="1" kern="1200">
        <a:solidFill>
          <a:srgbClr val="000000"/>
        </a:solidFill>
        <a:latin typeface="Calibri" pitchFamily="34" charset="0"/>
        <a:ea typeface="+mn-ea"/>
        <a:cs typeface="Arial" charset="0"/>
        <a:sym typeface="Arial" charset="0"/>
      </a:defRPr>
    </a:lvl1pPr>
    <a:lvl2pPr marL="457200" algn="l" rtl="0" fontAlgn="base">
      <a:spcBef>
        <a:spcPct val="0"/>
      </a:spcBef>
      <a:spcAft>
        <a:spcPct val="0"/>
      </a:spcAft>
      <a:defRPr sz="2400" b="1" kern="1200">
        <a:solidFill>
          <a:srgbClr val="000000"/>
        </a:solidFill>
        <a:latin typeface="Calibri" pitchFamily="34" charset="0"/>
        <a:ea typeface="+mn-ea"/>
        <a:cs typeface="Arial" charset="0"/>
        <a:sym typeface="Arial" charset="0"/>
      </a:defRPr>
    </a:lvl2pPr>
    <a:lvl3pPr marL="914400" algn="l" rtl="0" fontAlgn="base">
      <a:spcBef>
        <a:spcPct val="0"/>
      </a:spcBef>
      <a:spcAft>
        <a:spcPct val="0"/>
      </a:spcAft>
      <a:defRPr sz="2400" b="1" kern="1200">
        <a:solidFill>
          <a:srgbClr val="000000"/>
        </a:solidFill>
        <a:latin typeface="Calibri" pitchFamily="34" charset="0"/>
        <a:ea typeface="+mn-ea"/>
        <a:cs typeface="Arial" charset="0"/>
        <a:sym typeface="Arial" charset="0"/>
      </a:defRPr>
    </a:lvl3pPr>
    <a:lvl4pPr marL="1371600" algn="l" rtl="0" fontAlgn="base">
      <a:spcBef>
        <a:spcPct val="0"/>
      </a:spcBef>
      <a:spcAft>
        <a:spcPct val="0"/>
      </a:spcAft>
      <a:defRPr sz="2400" b="1" kern="1200">
        <a:solidFill>
          <a:srgbClr val="000000"/>
        </a:solidFill>
        <a:latin typeface="Calibri" pitchFamily="34" charset="0"/>
        <a:ea typeface="+mn-ea"/>
        <a:cs typeface="Arial" charset="0"/>
        <a:sym typeface="Arial" charset="0"/>
      </a:defRPr>
    </a:lvl4pPr>
    <a:lvl5pPr marL="1828800" algn="l" rtl="0" fontAlgn="base">
      <a:spcBef>
        <a:spcPct val="0"/>
      </a:spcBef>
      <a:spcAft>
        <a:spcPct val="0"/>
      </a:spcAft>
      <a:defRPr sz="2400" b="1" kern="1200">
        <a:solidFill>
          <a:srgbClr val="000000"/>
        </a:solidFill>
        <a:latin typeface="Calibri" pitchFamily="34" charset="0"/>
        <a:ea typeface="+mn-ea"/>
        <a:cs typeface="Arial" charset="0"/>
        <a:sym typeface="Arial" charset="0"/>
      </a:defRPr>
    </a:lvl5pPr>
    <a:lvl6pPr marL="2286000" algn="l" defTabSz="914400" rtl="0" eaLnBrk="1" latinLnBrk="0" hangingPunct="1">
      <a:defRPr sz="2400" b="1" kern="1200">
        <a:solidFill>
          <a:srgbClr val="000000"/>
        </a:solidFill>
        <a:latin typeface="Calibri" pitchFamily="34" charset="0"/>
        <a:ea typeface="+mn-ea"/>
        <a:cs typeface="Arial" charset="0"/>
        <a:sym typeface="Arial" charset="0"/>
      </a:defRPr>
    </a:lvl6pPr>
    <a:lvl7pPr marL="2743200" algn="l" defTabSz="914400" rtl="0" eaLnBrk="1" latinLnBrk="0" hangingPunct="1">
      <a:defRPr sz="2400" b="1" kern="1200">
        <a:solidFill>
          <a:srgbClr val="000000"/>
        </a:solidFill>
        <a:latin typeface="Calibri" pitchFamily="34" charset="0"/>
        <a:ea typeface="+mn-ea"/>
        <a:cs typeface="Arial" charset="0"/>
        <a:sym typeface="Arial" charset="0"/>
      </a:defRPr>
    </a:lvl7pPr>
    <a:lvl8pPr marL="3200400" algn="l" defTabSz="914400" rtl="0" eaLnBrk="1" latinLnBrk="0" hangingPunct="1">
      <a:defRPr sz="2400" b="1" kern="1200">
        <a:solidFill>
          <a:srgbClr val="000000"/>
        </a:solidFill>
        <a:latin typeface="Calibri" pitchFamily="34" charset="0"/>
        <a:ea typeface="+mn-ea"/>
        <a:cs typeface="Arial" charset="0"/>
        <a:sym typeface="Arial" charset="0"/>
      </a:defRPr>
    </a:lvl8pPr>
    <a:lvl9pPr marL="3657600" algn="l" defTabSz="914400" rtl="0" eaLnBrk="1" latinLnBrk="0" hangingPunct="1">
      <a:defRPr sz="2400" b="1" kern="1200">
        <a:solidFill>
          <a:srgbClr val="000000"/>
        </a:solidFill>
        <a:latin typeface="Calibri" pitchFamily="34"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E1C327-C95F-4D6A-B44D-EA1585FB9429}">
  <a:tblStyle styleId="{12E1C327-C95F-4D6A-B44D-EA1585FB942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68"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D13FAB7-D5FB-486A-B734-2C9B85C385A8}" type="datetimeFigureOut">
              <a:rPr lang="de-DE" smtClean="0"/>
              <a:t>09.12.2021</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CAD526D-247F-443A-BCA1-4872DDE6C96B}" type="slidenum">
              <a:rPr lang="de-DE" smtClean="0"/>
              <a:t>‹Nr.›</a:t>
            </a:fld>
            <a:endParaRPr lang="de-DE"/>
          </a:p>
        </p:txBody>
      </p:sp>
    </p:spTree>
    <p:extLst>
      <p:ext uri="{BB962C8B-B14F-4D97-AF65-F5344CB8AC3E}">
        <p14:creationId xmlns:p14="http://schemas.microsoft.com/office/powerpoint/2010/main" val="1174785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3970" name="Google Shape;3;n"/>
          <p:cNvSpPr txBox="1">
            <a:spLocks noGrp="1"/>
          </p:cNvSpPr>
          <p:nvPr>
            <p:ph type="hdr" idx="2"/>
          </p:nvPr>
        </p:nvSpPr>
        <p:spPr bwMode="auto">
          <a:xfrm>
            <a:off x="0" y="0"/>
            <a:ext cx="2946400" cy="496809"/>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3971" name="Google Shape;4;n"/>
          <p:cNvSpPr txBox="1">
            <a:spLocks noGrp="1"/>
          </p:cNvSpPr>
          <p:nvPr/>
        </p:nvSpPr>
        <p:spPr bwMode="auto">
          <a:xfrm>
            <a:off x="3849688" y="0"/>
            <a:ext cx="2946400" cy="496809"/>
          </a:xfrm>
          <a:prstGeom prst="rect">
            <a:avLst/>
          </a:prstGeom>
          <a:noFill/>
          <a:ln w="9525">
            <a:noFill/>
            <a:miter lim="800000"/>
            <a:headEnd/>
            <a:tailEnd/>
          </a:ln>
        </p:spPr>
        <p:txBody>
          <a:bodyPr lIns="91425" tIns="45700" rIns="91425" bIns="45700"/>
          <a:lstStyle/>
          <a:p>
            <a:pPr algn="r">
              <a:buClr>
                <a:srgbClr val="000000"/>
              </a:buClr>
              <a:buSzPts val="1400"/>
              <a:buFont typeface="Arial" charset="0"/>
              <a:buNone/>
              <a:defRPr/>
            </a:pPr>
            <a:endParaRPr lang="de-DE" sz="1200" b="0">
              <a:latin typeface="Arial" charset="0"/>
            </a:endParaRPr>
          </a:p>
        </p:txBody>
      </p:sp>
      <p:sp>
        <p:nvSpPr>
          <p:cNvPr id="83972" name="Google Shape;5;n"/>
          <p:cNvSpPr>
            <a:spLocks noGrp="1" noRot="1" noChangeAspect="1"/>
          </p:cNvSpPr>
          <p:nvPr>
            <p:ph type="sldImg" idx="3"/>
          </p:nvPr>
        </p:nvSpPr>
        <p:spPr bwMode="auto">
          <a:xfrm>
            <a:off x="917575" y="744538"/>
            <a:ext cx="4962525" cy="3722687"/>
          </a:xfrm>
          <a:custGeom>
            <a:avLst/>
            <a:gdLst>
              <a:gd name="T0" fmla="*/ 0 w 120000"/>
              <a:gd name="T1" fmla="*/ 0 h 120000"/>
              <a:gd name="T2" fmla="*/ 4962525 w 120000"/>
              <a:gd name="T3" fmla="*/ 0 h 120000"/>
              <a:gd name="T4" fmla="*/ 4962525 w 120000"/>
              <a:gd name="T5" fmla="*/ 3722687 h 120000"/>
              <a:gd name="T6" fmla="*/ 0 w 120000"/>
              <a:gd name="T7" fmla="*/ 372268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83973" name="Google Shape;6;n"/>
          <p:cNvSpPr txBox="1">
            <a:spLocks noGrp="1"/>
          </p:cNvSpPr>
          <p:nvPr>
            <p:ph type="body" idx="1"/>
          </p:nvPr>
        </p:nvSpPr>
        <p:spPr bwMode="auto">
          <a:xfrm>
            <a:off x="679450" y="4715710"/>
            <a:ext cx="5438775" cy="4466511"/>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de-DE" smtClean="0">
              <a:sym typeface="Arial" charset="0"/>
            </a:endParaRPr>
          </a:p>
        </p:txBody>
      </p:sp>
      <p:sp>
        <p:nvSpPr>
          <p:cNvPr id="83974" name="Google Shape;7;n"/>
          <p:cNvSpPr txBox="1">
            <a:spLocks noGrp="1"/>
          </p:cNvSpPr>
          <p:nvPr/>
        </p:nvSpPr>
        <p:spPr bwMode="auto">
          <a:xfrm>
            <a:off x="0" y="9428242"/>
            <a:ext cx="2946400" cy="496809"/>
          </a:xfrm>
          <a:prstGeom prst="rect">
            <a:avLst/>
          </a:prstGeom>
          <a:noFill/>
          <a:ln w="9525">
            <a:noFill/>
            <a:miter lim="800000"/>
            <a:headEnd/>
            <a:tailEnd/>
          </a:ln>
        </p:spPr>
        <p:txBody>
          <a:bodyPr lIns="91425" tIns="45700" rIns="91425" bIns="45700" anchor="b"/>
          <a:lstStyle/>
          <a:p>
            <a:pPr>
              <a:buClr>
                <a:srgbClr val="000000"/>
              </a:buClr>
              <a:buSzPts val="1400"/>
              <a:buFont typeface="Arial" charset="0"/>
              <a:buNone/>
              <a:defRPr/>
            </a:pPr>
            <a:endParaRPr lang="de-DE" sz="1800" b="0">
              <a:latin typeface="Arial" charset="0"/>
            </a:endParaRPr>
          </a:p>
        </p:txBody>
      </p:sp>
      <p:sp>
        <p:nvSpPr>
          <p:cNvPr id="83975" name="Google Shape;8;n"/>
          <p:cNvSpPr txBox="1">
            <a:spLocks noGrp="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200"/>
              <a:buFont typeface="Arial" charset="0"/>
              <a:buNone/>
              <a:defRPr/>
            </a:pPr>
            <a:fld id="{010D089D-ABA7-4A0A-983F-C429D65362CE}" type="slidenum">
              <a:rPr lang="en-US" sz="1200" b="0">
                <a:latin typeface="Arial" charset="0"/>
              </a:rPr>
              <a:pPr algn="r">
                <a:buClr>
                  <a:srgbClr val="000000"/>
                </a:buClr>
                <a:buSzPts val="1200"/>
                <a:buFont typeface="Arial" charset="0"/>
                <a:buNone/>
                <a:defRPr/>
              </a:pPr>
              <a:t>‹Nr.›</a:t>
            </a:fld>
            <a:endParaRPr lang="de-DE" sz="1400" b="0">
              <a:latin typeface="Arial" charset="0"/>
            </a:endParaRPr>
          </a:p>
        </p:txBody>
      </p:sp>
    </p:spTree>
    <p:extLst>
      <p:ext uri="{BB962C8B-B14F-4D97-AF65-F5344CB8AC3E}">
        <p14:creationId xmlns:p14="http://schemas.microsoft.com/office/powerpoint/2010/main" val="34712843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7" name="Google Shape;496;p1: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800"/>
              <a:buFont typeface="Times New Roman" pitchFamily="18" charset="0"/>
              <a:buNone/>
            </a:pPr>
            <a:fld id="{B5E5E5B0-52AF-4167-A78C-AAF06125424B}" type="slidenum">
              <a:rPr lang="en-US" sz="1800" b="0">
                <a:latin typeface="Times New Roman" pitchFamily="18" charset="0"/>
                <a:cs typeface="Times New Roman" pitchFamily="18" charset="0"/>
                <a:sym typeface="Times New Roman" pitchFamily="18" charset="0"/>
              </a:rPr>
              <a:pPr algn="r">
                <a:buClr>
                  <a:srgbClr val="000000"/>
                </a:buClr>
                <a:buSzPts val="1800"/>
                <a:buFont typeface="Times New Roman" pitchFamily="18" charset="0"/>
                <a:buNone/>
              </a:pPr>
              <a:t>1</a:t>
            </a:fld>
            <a:endParaRPr lang="de-DE" sz="1400" b="0">
              <a:latin typeface="Arial" charset="0"/>
            </a:endParaRPr>
          </a:p>
        </p:txBody>
      </p:sp>
      <p:sp>
        <p:nvSpPr>
          <p:cNvPr id="86018" name="Google Shape;497;p1:notes"/>
          <p:cNvSpPr>
            <a:spLocks noGrp="1" noRot="1" noChangeAspect="1"/>
          </p:cNvSpPr>
          <p:nvPr>
            <p:ph type="sldImg" idx="2"/>
          </p:nvPr>
        </p:nvSpPr>
        <p:spPr>
          <a:xfrm>
            <a:off x="917575" y="755650"/>
            <a:ext cx="4960938" cy="3721100"/>
          </a:xfrm>
          <a:custGeom>
            <a:avLst/>
            <a:gdLst>
              <a:gd name="T0" fmla="*/ 0 w 120000"/>
              <a:gd name="T1" fmla="*/ 0 h 120000"/>
              <a:gd name="T2" fmla="*/ 4960938 w 120000"/>
              <a:gd name="T3" fmla="*/ 0 h 120000"/>
              <a:gd name="T4" fmla="*/ 4960938 w 120000"/>
              <a:gd name="T5" fmla="*/ 3721100 h 120000"/>
              <a:gd name="T6" fmla="*/ 0 w 120000"/>
              <a:gd name="T7" fmla="*/ 37211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solidFill>
            <a:srgbClr val="FFFFFF"/>
          </a:solidFill>
          <a:ln w="9525">
            <a:miter lim="524287"/>
            <a:headEnd/>
            <a:tailEnd/>
          </a:ln>
        </p:spPr>
      </p:sp>
      <p:sp>
        <p:nvSpPr>
          <p:cNvPr id="86019" name="Google Shape;498;p1:notes"/>
          <p:cNvSpPr txBox="1">
            <a:spLocks noGrp="1"/>
          </p:cNvSpPr>
          <p:nvPr>
            <p:ph type="body" idx="1"/>
          </p:nvPr>
        </p:nvSpPr>
        <p:spPr>
          <a:ln/>
        </p:spPr>
        <p:txBody>
          <a:bodyPr anchor="ctr"/>
          <a:lstStyle/>
          <a:p>
            <a:pPr marL="0" indent="0" eaLnBrk="1" hangingPunct="1">
              <a:buSzPts val="1800"/>
            </a:pPr>
            <a:r>
              <a:rPr lang="en-US" sz="1800" smtClean="0">
                <a:latin typeface="Arial" charset="0"/>
                <a:cs typeface="Arial" charset="0"/>
              </a:rPr>
              <a:t>Sehr geehrte Damen und Herren, wir informieren Sie hier über eine der drei Gesamtschulen in Baden- Württemberg, die Staudinger-Gesamtschule in Freiburg.</a:t>
            </a:r>
            <a:endParaRPr lang="de-DE" sz="1800" smtClean="0">
              <a:latin typeface="Arial" charset="0"/>
              <a:cs typeface="Arial" charset="0"/>
            </a:endParaRPr>
          </a:p>
        </p:txBody>
      </p:sp>
    </p:spTree>
    <p:extLst>
      <p:ext uri="{BB962C8B-B14F-4D97-AF65-F5344CB8AC3E}">
        <p14:creationId xmlns:p14="http://schemas.microsoft.com/office/powerpoint/2010/main" val="3648004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49" name="Google Shape;589;p10: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800"/>
              <a:buFont typeface="Times New Roman" pitchFamily="18" charset="0"/>
              <a:buNone/>
            </a:pPr>
            <a:fld id="{92C17734-B338-4565-A45B-97482465D14F}" type="slidenum">
              <a:rPr lang="en-US" sz="1800" b="0">
                <a:latin typeface="Times New Roman" pitchFamily="18" charset="0"/>
                <a:cs typeface="Times New Roman" pitchFamily="18" charset="0"/>
                <a:sym typeface="Times New Roman" pitchFamily="18" charset="0"/>
              </a:rPr>
              <a:pPr algn="r">
                <a:buClr>
                  <a:srgbClr val="000000"/>
                </a:buClr>
                <a:buSzPts val="1800"/>
                <a:buFont typeface="Times New Roman" pitchFamily="18" charset="0"/>
                <a:buNone/>
              </a:pPr>
              <a:t>10</a:t>
            </a:fld>
            <a:endParaRPr lang="de-DE" sz="1400" b="0">
              <a:latin typeface="Arial" charset="0"/>
            </a:endParaRPr>
          </a:p>
        </p:txBody>
      </p:sp>
      <p:sp>
        <p:nvSpPr>
          <p:cNvPr id="104450" name="Google Shape;590;p10:notes"/>
          <p:cNvSpPr>
            <a:spLocks noGrp="1" noRot="1" noChangeAspect="1"/>
          </p:cNvSpPr>
          <p:nvPr>
            <p:ph type="sldImg" idx="2"/>
          </p:nvPr>
        </p:nvSpPr>
        <p:spPr>
          <a:xfrm>
            <a:off x="917575" y="755650"/>
            <a:ext cx="4960938" cy="3721100"/>
          </a:xfrm>
          <a:custGeom>
            <a:avLst/>
            <a:gdLst>
              <a:gd name="T0" fmla="*/ 0 w 120000"/>
              <a:gd name="T1" fmla="*/ 0 h 120000"/>
              <a:gd name="T2" fmla="*/ 4960938 w 120000"/>
              <a:gd name="T3" fmla="*/ 0 h 120000"/>
              <a:gd name="T4" fmla="*/ 4960938 w 120000"/>
              <a:gd name="T5" fmla="*/ 3721100 h 120000"/>
              <a:gd name="T6" fmla="*/ 0 w 120000"/>
              <a:gd name="T7" fmla="*/ 37211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solidFill>
            <a:srgbClr val="FFFFFF"/>
          </a:solidFill>
          <a:ln w="9525">
            <a:miter lim="524287"/>
            <a:headEnd/>
            <a:tailEnd/>
          </a:ln>
        </p:spPr>
      </p:sp>
      <p:sp>
        <p:nvSpPr>
          <p:cNvPr id="104451" name="Google Shape;591;p10:notes"/>
          <p:cNvSpPr txBox="1">
            <a:spLocks noGrp="1"/>
          </p:cNvSpPr>
          <p:nvPr>
            <p:ph type="body" idx="1"/>
          </p:nvPr>
        </p:nvSpPr>
        <p:spPr>
          <a:xfrm>
            <a:off x="679450" y="4715710"/>
            <a:ext cx="5438775" cy="4382386"/>
          </a:xfrm>
          <a:ln/>
        </p:spPr>
        <p:txBody>
          <a:bodyPr anchor="ctr"/>
          <a:lstStyle/>
          <a:p>
            <a:pPr marL="0" indent="0" eaLnBrk="1" hangingPunct="1">
              <a:buSzPts val="1800"/>
            </a:pPr>
            <a:r>
              <a:rPr lang="en-US" sz="1800" smtClean="0">
                <a:latin typeface="Arial" charset="0"/>
                <a:cs typeface="Arial" charset="0"/>
              </a:rPr>
              <a:t>In den Klassen 5 und 6 haben alle Kinder Unterricht in Technik und AES. Dies ist besonders für gymnasiale Schüler*innen interessant, denn das gibt es an keinem Gymnasium der Stadt. Unsere Berufsorientierung ist mit unterschiedlichen Elementen in alle Klassen integriert; der Schwerpunkt liegt in der 8. Klasse. Für die Schüler*innen der Real- und Werkrealschule in den Klasse 9 und 10 gibt es wöchentliche Beratungsmöglichkeiten in der Schule durch einen Berufsberater der Agentur für Arbeit.</a:t>
            </a:r>
            <a:endParaRPr lang="de-DE" sz="1800" smtClean="0">
              <a:latin typeface="Arial" charset="0"/>
              <a:cs typeface="Arial" charset="0"/>
            </a:endParaRPr>
          </a:p>
        </p:txBody>
      </p:sp>
    </p:spTree>
    <p:extLst>
      <p:ext uri="{BB962C8B-B14F-4D97-AF65-F5344CB8AC3E}">
        <p14:creationId xmlns:p14="http://schemas.microsoft.com/office/powerpoint/2010/main" val="46463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7" name="Google Shape;602;p11: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800"/>
              <a:buFont typeface="Times New Roman" pitchFamily="18" charset="0"/>
              <a:buNone/>
            </a:pPr>
            <a:fld id="{430E485B-9823-4973-AF51-5A520AA9E6B1}" type="slidenum">
              <a:rPr lang="en-US" sz="1800" b="0">
                <a:latin typeface="Times New Roman" pitchFamily="18" charset="0"/>
                <a:cs typeface="Times New Roman" pitchFamily="18" charset="0"/>
                <a:sym typeface="Times New Roman" pitchFamily="18" charset="0"/>
              </a:rPr>
              <a:pPr algn="r">
                <a:buClr>
                  <a:srgbClr val="000000"/>
                </a:buClr>
                <a:buSzPts val="1800"/>
                <a:buFont typeface="Times New Roman" pitchFamily="18" charset="0"/>
                <a:buNone/>
              </a:pPr>
              <a:t>11</a:t>
            </a:fld>
            <a:endParaRPr lang="de-DE" sz="1400" b="0">
              <a:latin typeface="Arial" charset="0"/>
            </a:endParaRPr>
          </a:p>
        </p:txBody>
      </p:sp>
      <p:sp>
        <p:nvSpPr>
          <p:cNvPr id="106498" name="Google Shape;603;p11:notes"/>
          <p:cNvSpPr>
            <a:spLocks noGrp="1" noRot="1" noChangeAspect="1"/>
          </p:cNvSpPr>
          <p:nvPr>
            <p:ph type="sldImg" idx="2"/>
          </p:nvPr>
        </p:nvSpPr>
        <p:spPr>
          <a:xfrm>
            <a:off x="917575" y="755650"/>
            <a:ext cx="4960938" cy="3721100"/>
          </a:xfrm>
          <a:custGeom>
            <a:avLst/>
            <a:gdLst>
              <a:gd name="T0" fmla="*/ 0 w 120000"/>
              <a:gd name="T1" fmla="*/ 0 h 120000"/>
              <a:gd name="T2" fmla="*/ 4960938 w 120000"/>
              <a:gd name="T3" fmla="*/ 0 h 120000"/>
              <a:gd name="T4" fmla="*/ 4960938 w 120000"/>
              <a:gd name="T5" fmla="*/ 3721100 h 120000"/>
              <a:gd name="T6" fmla="*/ 0 w 120000"/>
              <a:gd name="T7" fmla="*/ 37211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solidFill>
            <a:srgbClr val="FFFFFF"/>
          </a:solidFill>
          <a:ln w="9525">
            <a:miter lim="524287"/>
            <a:headEnd/>
            <a:tailEnd/>
          </a:ln>
        </p:spPr>
      </p:sp>
      <p:sp>
        <p:nvSpPr>
          <p:cNvPr id="106499" name="Google Shape;604;p11:notes"/>
          <p:cNvSpPr txBox="1">
            <a:spLocks noGrp="1"/>
          </p:cNvSpPr>
          <p:nvPr>
            <p:ph type="body" idx="1"/>
          </p:nvPr>
        </p:nvSpPr>
        <p:spPr>
          <a:xfrm>
            <a:off x="679450" y="4715710"/>
            <a:ext cx="5438775" cy="4382386"/>
          </a:xfrm>
          <a:ln/>
        </p:spPr>
        <p:txBody>
          <a:bodyPr anchor="ctr"/>
          <a:lstStyle/>
          <a:p>
            <a:pPr marL="0" indent="0" eaLnBrk="1" hangingPunct="1">
              <a:buSzPts val="1800"/>
            </a:pPr>
            <a:r>
              <a:rPr lang="en-US" sz="1800" smtClean="0">
                <a:latin typeface="Arial" charset="0"/>
                <a:cs typeface="Arial" charset="0"/>
              </a:rPr>
              <a:t>Wie der Blick in den Stundenplan einer 5. Klasse zeigt, unterrichten wir im Doppelstundenrhythmus mit 20-minütigen Pausen dazwischen. Die Mittagspause dauert mindestens dreimal pro Woche 120 min.</a:t>
            </a:r>
            <a:endParaRPr lang="de-DE" sz="1800" smtClean="0">
              <a:latin typeface="Arial" charset="0"/>
              <a:cs typeface="Arial" charset="0"/>
            </a:endParaRPr>
          </a:p>
          <a:p>
            <a:pPr marL="0" indent="0" eaLnBrk="1" hangingPunct="1">
              <a:buSzPts val="1800"/>
            </a:pPr>
            <a:r>
              <a:rPr lang="en-US" sz="1800" smtClean="0">
                <a:latin typeface="Arial" charset="0"/>
                <a:cs typeface="Arial" charset="0"/>
              </a:rPr>
              <a:t>Eine Doppelstunde (hier am Dienstag) ist der Klassenstunde, dem sog. Klassenrat und dem Sozialtraining mit beiden Klassenlehrkräften gewidmet.</a:t>
            </a:r>
            <a:endParaRPr lang="de-DE" sz="1800" smtClean="0">
              <a:latin typeface="Arial" charset="0"/>
              <a:cs typeface="Arial" charset="0"/>
            </a:endParaRPr>
          </a:p>
          <a:p>
            <a:pPr marL="0" indent="0" eaLnBrk="1" hangingPunct="1">
              <a:buSzPts val="1800"/>
            </a:pPr>
            <a:r>
              <a:rPr lang="en-US" sz="1800" smtClean="0">
                <a:latin typeface="Arial" charset="0"/>
                <a:cs typeface="Arial" charset="0"/>
              </a:rPr>
              <a:t>An vier Nachmittagen endet der Fachunterricht um 16:00 Uhr; am Mittwoch um 13.05 Uhr.</a:t>
            </a:r>
            <a:endParaRPr lang="de-DE" sz="1800" smtClean="0">
              <a:latin typeface="Arial" charset="0"/>
              <a:cs typeface="Arial" charset="0"/>
            </a:endParaRPr>
          </a:p>
        </p:txBody>
      </p:sp>
    </p:spTree>
    <p:extLst>
      <p:ext uri="{BB962C8B-B14F-4D97-AF65-F5344CB8AC3E}">
        <p14:creationId xmlns:p14="http://schemas.microsoft.com/office/powerpoint/2010/main" val="802686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5" name="Google Shape;611;p12: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800"/>
              <a:buFont typeface="Times New Roman" pitchFamily="18" charset="0"/>
              <a:buNone/>
            </a:pPr>
            <a:fld id="{715E4790-4436-4883-8762-B70FA10914F0}" type="slidenum">
              <a:rPr lang="en-US" sz="1800" b="0">
                <a:latin typeface="Times New Roman" pitchFamily="18" charset="0"/>
                <a:cs typeface="Times New Roman" pitchFamily="18" charset="0"/>
                <a:sym typeface="Times New Roman" pitchFamily="18" charset="0"/>
              </a:rPr>
              <a:pPr algn="r">
                <a:buClr>
                  <a:srgbClr val="000000"/>
                </a:buClr>
                <a:buSzPts val="1800"/>
                <a:buFont typeface="Times New Roman" pitchFamily="18" charset="0"/>
                <a:buNone/>
              </a:pPr>
              <a:t>12</a:t>
            </a:fld>
            <a:endParaRPr lang="de-DE" sz="1400" b="0">
              <a:latin typeface="Arial" charset="0"/>
            </a:endParaRPr>
          </a:p>
        </p:txBody>
      </p:sp>
      <p:sp>
        <p:nvSpPr>
          <p:cNvPr id="108546" name="Google Shape;612;p12:notes"/>
          <p:cNvSpPr>
            <a:spLocks noGrp="1" noRot="1" noChangeAspect="1"/>
          </p:cNvSpPr>
          <p:nvPr>
            <p:ph type="sldImg" idx="2"/>
          </p:nvPr>
        </p:nvSpPr>
        <p:spPr>
          <a:xfrm>
            <a:off x="917575" y="755650"/>
            <a:ext cx="4960938" cy="3721100"/>
          </a:xfrm>
          <a:custGeom>
            <a:avLst/>
            <a:gdLst>
              <a:gd name="T0" fmla="*/ 0 w 120000"/>
              <a:gd name="T1" fmla="*/ 0 h 120000"/>
              <a:gd name="T2" fmla="*/ 4960938 w 120000"/>
              <a:gd name="T3" fmla="*/ 0 h 120000"/>
              <a:gd name="T4" fmla="*/ 4960938 w 120000"/>
              <a:gd name="T5" fmla="*/ 3721100 h 120000"/>
              <a:gd name="T6" fmla="*/ 0 w 120000"/>
              <a:gd name="T7" fmla="*/ 37211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solidFill>
            <a:srgbClr val="FFFFFF"/>
          </a:solidFill>
          <a:ln w="9525">
            <a:miter lim="524287"/>
            <a:headEnd/>
            <a:tailEnd/>
          </a:ln>
        </p:spPr>
      </p:sp>
      <p:sp>
        <p:nvSpPr>
          <p:cNvPr id="108547" name="Google Shape;613;p12:notes"/>
          <p:cNvSpPr txBox="1">
            <a:spLocks noGrp="1"/>
          </p:cNvSpPr>
          <p:nvPr>
            <p:ph type="body" idx="1"/>
          </p:nvPr>
        </p:nvSpPr>
        <p:spPr>
          <a:xfrm>
            <a:off x="679450" y="4715710"/>
            <a:ext cx="5438775" cy="4382386"/>
          </a:xfrm>
          <a:ln/>
        </p:spPr>
        <p:txBody>
          <a:bodyPr anchor="ctr"/>
          <a:lstStyle/>
          <a:p>
            <a:pPr marL="0" indent="0" eaLnBrk="1" hangingPunct="1">
              <a:buSzPts val="1800"/>
            </a:pPr>
            <a:r>
              <a:rPr lang="en-US" sz="1800" smtClean="0">
                <a:latin typeface="Arial" charset="0"/>
                <a:cs typeface="Arial" charset="0"/>
              </a:rPr>
              <a:t>Wir sind, im Gegensatz zu vielen anderen Schulen mit Nachmittagsunterricht eine sogenannte gebundenen Ganztagesschule, bei der die Jugendlichen bis zur 10. Klasse das Schulgelände in der Mittagspause nicht verlassen.  Zur SGS gehört ein Frühstücksangebot, sowie ein Ganztagesbereich, der mit Lehrerstunden und sozialpädagogischer Betreuung ausgestattet ist: auf diese Weise können in der Mittagspause vielfältige Angebote stattfinden. </a:t>
            </a:r>
            <a:endParaRPr lang="de-DE" sz="1800" smtClean="0">
              <a:latin typeface="Arial" charset="0"/>
              <a:cs typeface="Arial" charset="0"/>
            </a:endParaRPr>
          </a:p>
        </p:txBody>
      </p:sp>
    </p:spTree>
    <p:extLst>
      <p:ext uri="{BB962C8B-B14F-4D97-AF65-F5344CB8AC3E}">
        <p14:creationId xmlns:p14="http://schemas.microsoft.com/office/powerpoint/2010/main" val="135772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976756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842726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olienbildplatzhalter 1"/>
          <p:cNvSpPr>
            <a:spLocks noGrp="1" noRot="1" noChangeAspect="1" noTextEdit="1"/>
          </p:cNvSpPr>
          <p:nvPr>
            <p:ph type="sldImg"/>
          </p:nvPr>
        </p:nvSpPr>
        <p:spPr>
          <a:ln>
            <a:headEnd/>
            <a:tailEnd/>
          </a:ln>
        </p:spPr>
      </p:sp>
      <p:sp>
        <p:nvSpPr>
          <p:cNvPr id="110594" name="Notizenplatzhalter 2"/>
          <p:cNvSpPr txBox="1">
            <a:spLocks noGrp="1"/>
          </p:cNvSpPr>
          <p:nvPr>
            <p:ph type="body" idx="1"/>
          </p:nvPr>
        </p:nvSpPr>
        <p:spPr/>
        <p:txBody>
          <a:bodyPr/>
          <a:lstStyle/>
          <a:p>
            <a:pPr eaLnBrk="1" hangingPunct="1">
              <a:buSzPts val="1400"/>
            </a:pPr>
            <a:r>
              <a:rPr lang="de-DE" altLang="de-DE" sz="1800" smtClean="0">
                <a:latin typeface="Arial" charset="0"/>
                <a:cs typeface="Arial" charset="0"/>
              </a:rPr>
              <a:t>Insgesamt findet soziales Lernen in der SGS auf verschiedenen Ebenen statt: sowohl in den Unterrichtsstunden, als auch in Projekten innerhalb und außerhalb der Schule und in Ganztagsangeboten in der Mittagspause. Eine weitere Besonderheit bietet unsere Schüler-Interessen-Vertretung: neben den Klassensprecher*innen können sich hier alle Jugendlichen engagieren, die das Leben in unserer Schule mitgestalten wollen.</a:t>
            </a:r>
          </a:p>
        </p:txBody>
      </p:sp>
      <p:sp>
        <p:nvSpPr>
          <p:cNvPr id="110595" name="Foliennummernplatzhalter 3"/>
          <p:cNvSpPr>
            <a:spLocks noGrp="1"/>
          </p:cNvSpPr>
          <p:nvPr>
            <p:ph type="sldNum" sz="quarter" idx="4294967295"/>
          </p:nvPr>
        </p:nvSpPr>
        <p:spPr bwMode="auto">
          <a:xfrm>
            <a:off x="3849688" y="9428242"/>
            <a:ext cx="2946400" cy="496809"/>
          </a:xfrm>
          <a:prstGeom prst="rect">
            <a:avLst/>
          </a:prstGeom>
          <a:noFill/>
          <a:ln>
            <a:miter lim="800000"/>
            <a:headEnd/>
            <a:tailEnd/>
          </a:ln>
        </p:spPr>
        <p:txBody>
          <a:bodyPr lIns="91425" tIns="45700" rIns="91425" bIns="45700" anchor="b"/>
          <a:lstStyle/>
          <a:p>
            <a:pPr>
              <a:buClr>
                <a:srgbClr val="000000"/>
              </a:buClr>
              <a:buFont typeface="Arial" charset="0"/>
              <a:buNone/>
            </a:pPr>
            <a:fld id="{9402707A-B214-4842-9C49-F4075656A5B2}" type="slidenum">
              <a:rPr lang="de-DE" altLang="de-DE" sz="1400" b="0">
                <a:latin typeface="Arial" charset="0"/>
              </a:rPr>
              <a:pPr>
                <a:buClr>
                  <a:srgbClr val="000000"/>
                </a:buClr>
                <a:buFont typeface="Arial" charset="0"/>
                <a:buNone/>
              </a:pPr>
              <a:t>15</a:t>
            </a:fld>
            <a:endParaRPr lang="de-DE" altLang="de-DE" sz="1400" b="0">
              <a:latin typeface="Arial" charset="0"/>
            </a:endParaRPr>
          </a:p>
        </p:txBody>
      </p:sp>
    </p:spTree>
    <p:extLst>
      <p:ext uri="{BB962C8B-B14F-4D97-AF65-F5344CB8AC3E}">
        <p14:creationId xmlns:p14="http://schemas.microsoft.com/office/powerpoint/2010/main" val="2113054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89" name="Google Shape;650;p15:notes"/>
          <p:cNvSpPr>
            <a:spLocks noGrp="1" noRot="1" noChangeAspect="1"/>
          </p:cNvSpPr>
          <p:nvPr>
            <p:ph type="sldImg" idx="2"/>
          </p:nvPr>
        </p:nvSpPr>
        <p:spPr>
          <a:ln w="9525">
            <a:miter lim="524287"/>
            <a:headEnd/>
            <a:tailEnd/>
          </a:ln>
        </p:spPr>
      </p:sp>
      <p:sp>
        <p:nvSpPr>
          <p:cNvPr id="114690" name="Google Shape;651;p15:notes"/>
          <p:cNvSpPr txBox="1">
            <a:spLocks noGrp="1"/>
          </p:cNvSpPr>
          <p:nvPr>
            <p:ph type="body" idx="1"/>
          </p:nvPr>
        </p:nvSpPr>
        <p:spPr>
          <a:ln/>
        </p:spPr>
        <p:txBody>
          <a:bodyPr/>
          <a:lstStyle/>
          <a:p>
            <a:pPr marL="0" indent="0" eaLnBrk="1" hangingPunct="1">
              <a:buSzPts val="1800"/>
            </a:pPr>
            <a:r>
              <a:rPr lang="en-US" sz="1800" smtClean="0">
                <a:latin typeface="Arial" charset="0"/>
                <a:cs typeface="Arial" charset="0"/>
              </a:rPr>
              <a:t>Die Staudinger-Gesamtschule nimmt an der Schülerlenkung aller Freiburger Schulen teil. Es kann also dazu kommen, dass nicht alle Schüler*innen, die das wünschen, in der SGS aufgenommen werden können, damit die Freiburger Schulen in etwa gleich mit Schüler*innen versorgt werden.</a:t>
            </a:r>
            <a:endParaRPr lang="de-DE" sz="1800" smtClean="0">
              <a:latin typeface="Arial" charset="0"/>
              <a:cs typeface="Arial" charset="0"/>
            </a:endParaRPr>
          </a:p>
        </p:txBody>
      </p:sp>
      <p:sp>
        <p:nvSpPr>
          <p:cNvPr id="114691" name="Google Shape;652;p15: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200"/>
              <a:buFont typeface="Arial" charset="0"/>
              <a:buNone/>
            </a:pPr>
            <a:fld id="{D76752F6-D406-4B75-A5D7-472C2D4A6755}" type="slidenum">
              <a:rPr lang="en-US" sz="1200" b="0">
                <a:latin typeface="Arial" charset="0"/>
              </a:rPr>
              <a:pPr algn="r">
                <a:buClr>
                  <a:srgbClr val="000000"/>
                </a:buClr>
                <a:buSzPts val="1200"/>
                <a:buFont typeface="Arial" charset="0"/>
                <a:buNone/>
              </a:pPr>
              <a:t>16</a:t>
            </a:fld>
            <a:endParaRPr lang="de-DE" sz="1400" b="0">
              <a:latin typeface="Arial" charset="0"/>
            </a:endParaRPr>
          </a:p>
        </p:txBody>
      </p:sp>
    </p:spTree>
    <p:extLst>
      <p:ext uri="{BB962C8B-B14F-4D97-AF65-F5344CB8AC3E}">
        <p14:creationId xmlns:p14="http://schemas.microsoft.com/office/powerpoint/2010/main" val="183823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1" name="Google Shape;640;p14:notes"/>
          <p:cNvSpPr>
            <a:spLocks noGrp="1" noRot="1" noChangeAspect="1"/>
          </p:cNvSpPr>
          <p:nvPr>
            <p:ph type="sldImg" idx="2"/>
          </p:nvPr>
        </p:nvSpPr>
        <p:spPr>
          <a:ln w="9525">
            <a:miter lim="524287"/>
            <a:headEnd/>
            <a:tailEnd/>
          </a:ln>
        </p:spPr>
      </p:sp>
      <p:sp>
        <p:nvSpPr>
          <p:cNvPr id="112642" name="Google Shape;641;p14:notes"/>
          <p:cNvSpPr txBox="1">
            <a:spLocks noGrp="1"/>
          </p:cNvSpPr>
          <p:nvPr>
            <p:ph type="body" idx="1"/>
          </p:nvPr>
        </p:nvSpPr>
        <p:spPr>
          <a:ln/>
        </p:spPr>
        <p:txBody>
          <a:bodyPr/>
          <a:lstStyle/>
          <a:p>
            <a:pPr marL="0" indent="0" eaLnBrk="1" hangingPunct="1">
              <a:buSzPts val="1800"/>
            </a:pPr>
            <a:r>
              <a:rPr lang="en-US" sz="1800" smtClean="0">
                <a:latin typeface="Arial" charset="0"/>
                <a:cs typeface="Arial" charset="0"/>
              </a:rPr>
              <a:t>Wie Sie sicher wissen, wird unsere Schule neu gebaut Dieser Neubau entsteht in seinem ersten Bauabschnitt auf unbebautem Gelände neben unserem Altbau und macht schon gut sichtbare Fortschritte. Mit diesem Neubau erhalten wir ein topmodernes Gebäude, das unser pädagogisches Konzept der Jahrgangshäuser baulich optimal umsetzt und unserem Anspruch an modernen Unterricht gerecht wird. Ab 2022/23 stehen allen SuS die neuen Fachräume in NaWi, BK, Technik und Musik für den Unterricht zur Verfügung. Auch erste Jahrgänge können dann schon in das neue Gebäude einziehen. Für alle, die noch im Altbau bleiben, gilt: Wir werden während der Bauzeit immer ausreichend Räume zur Verfügung haben, um alle Klassen mit Klassenzimmern zu versorgen. Wanderklassen oder Container wird es nicht geben.</a:t>
            </a:r>
            <a:endParaRPr lang="de-DE" sz="1800" smtClean="0">
              <a:latin typeface="Arial" charset="0"/>
              <a:cs typeface="Arial" charset="0"/>
            </a:endParaRPr>
          </a:p>
        </p:txBody>
      </p:sp>
      <p:sp>
        <p:nvSpPr>
          <p:cNvPr id="112643" name="Google Shape;642;p14: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200"/>
              <a:buFont typeface="Arial" charset="0"/>
              <a:buNone/>
            </a:pPr>
            <a:fld id="{D8241B3B-E521-4691-83E8-CCE904EA606F}" type="slidenum">
              <a:rPr lang="en-US" sz="1200" b="0">
                <a:latin typeface="Arial" charset="0"/>
              </a:rPr>
              <a:pPr algn="r">
                <a:buClr>
                  <a:srgbClr val="000000"/>
                </a:buClr>
                <a:buSzPts val="1200"/>
                <a:buFont typeface="Arial" charset="0"/>
                <a:buNone/>
              </a:pPr>
              <a:t>17</a:t>
            </a:fld>
            <a:endParaRPr lang="de-DE" sz="1400" b="0">
              <a:latin typeface="Arial" charset="0"/>
            </a:endParaRPr>
          </a:p>
        </p:txBody>
      </p:sp>
    </p:spTree>
    <p:extLst>
      <p:ext uri="{BB962C8B-B14F-4D97-AF65-F5344CB8AC3E}">
        <p14:creationId xmlns:p14="http://schemas.microsoft.com/office/powerpoint/2010/main" val="3281765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7" name="Google Shape;659;p16:notes"/>
          <p:cNvSpPr>
            <a:spLocks noGrp="1" noRot="1" noChangeAspect="1"/>
          </p:cNvSpPr>
          <p:nvPr>
            <p:ph type="sldImg" idx="2"/>
          </p:nvPr>
        </p:nvSpPr>
        <p:spPr>
          <a:ln w="9525">
            <a:miter lim="524287"/>
            <a:headEnd/>
            <a:tailEnd/>
          </a:ln>
        </p:spPr>
      </p:sp>
      <p:sp>
        <p:nvSpPr>
          <p:cNvPr id="116738" name="Google Shape;660;p16:notes"/>
          <p:cNvSpPr txBox="1">
            <a:spLocks noGrp="1"/>
          </p:cNvSpPr>
          <p:nvPr>
            <p:ph type="body" idx="1"/>
          </p:nvPr>
        </p:nvSpPr>
        <p:spPr>
          <a:ln/>
        </p:spPr>
        <p:txBody>
          <a:bodyPr/>
          <a:lstStyle/>
          <a:p>
            <a:pPr marL="0" indent="0" eaLnBrk="1" hangingPunct="1">
              <a:buSzPts val="1800"/>
            </a:pPr>
            <a:r>
              <a:rPr lang="en-US" sz="1800" smtClean="0">
                <a:latin typeface="Arial" charset="0"/>
                <a:cs typeface="Arial" charset="0"/>
              </a:rPr>
              <a:t>Wir bedanken uns für Ihre Aufmerksamkeit und laden Sie gerne für weitere Informationen auf die Homepage unserer Schule ein – und natürlich freuen wir uns auch darauf, Sie im März begrüßen zu dürfen.</a:t>
            </a:r>
            <a:endParaRPr lang="de-DE" sz="1800" smtClean="0">
              <a:latin typeface="Arial" charset="0"/>
              <a:cs typeface="Arial" charset="0"/>
            </a:endParaRPr>
          </a:p>
        </p:txBody>
      </p:sp>
      <p:sp>
        <p:nvSpPr>
          <p:cNvPr id="116739" name="Google Shape;661;p16: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200"/>
              <a:buFont typeface="Arial" charset="0"/>
              <a:buNone/>
            </a:pPr>
            <a:fld id="{31DC4781-3CAA-43DD-96D0-1859F0AC5BF0}" type="slidenum">
              <a:rPr lang="en-US" sz="1200" b="0">
                <a:latin typeface="Arial" charset="0"/>
              </a:rPr>
              <a:pPr algn="r">
                <a:buClr>
                  <a:srgbClr val="000000"/>
                </a:buClr>
                <a:buSzPts val="1200"/>
                <a:buFont typeface="Arial" charset="0"/>
                <a:buNone/>
              </a:pPr>
              <a:t>18</a:t>
            </a:fld>
            <a:endParaRPr lang="de-DE" sz="1400" b="0">
              <a:latin typeface="Arial" charset="0"/>
            </a:endParaRPr>
          </a:p>
        </p:txBody>
      </p:sp>
    </p:spTree>
    <p:extLst>
      <p:ext uri="{BB962C8B-B14F-4D97-AF65-F5344CB8AC3E}">
        <p14:creationId xmlns:p14="http://schemas.microsoft.com/office/powerpoint/2010/main" val="403103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5" name="Google Shape;505;p2:notes"/>
          <p:cNvSpPr>
            <a:spLocks noGrp="1" noRot="1" noChangeAspect="1"/>
          </p:cNvSpPr>
          <p:nvPr>
            <p:ph type="sldImg" idx="2"/>
          </p:nvPr>
        </p:nvSpPr>
        <p:spPr>
          <a:ln w="9525">
            <a:miter lim="524287"/>
            <a:headEnd/>
            <a:tailEnd/>
          </a:ln>
        </p:spPr>
      </p:sp>
      <p:sp>
        <p:nvSpPr>
          <p:cNvPr id="88066" name="Google Shape;506;p2:notes"/>
          <p:cNvSpPr txBox="1">
            <a:spLocks noGrp="1"/>
          </p:cNvSpPr>
          <p:nvPr>
            <p:ph type="body" idx="1"/>
          </p:nvPr>
        </p:nvSpPr>
        <p:spPr>
          <a:ln/>
        </p:spPr>
        <p:txBody>
          <a:bodyPr/>
          <a:lstStyle/>
          <a:p>
            <a:pPr marL="0" indent="0" eaLnBrk="1" hangingPunct="1">
              <a:buSzPts val="1800"/>
            </a:pPr>
            <a:r>
              <a:rPr lang="en-US" sz="1800" smtClean="0">
                <a:latin typeface="Arial" charset="0"/>
                <a:cs typeface="Arial" charset="0"/>
              </a:rPr>
              <a:t>Diese liegt nahe dem Innenstadtbereich im Stadtteil Haslach angrenzend an das Haslacher Schwimmbad und ist mit öffentlichen Verkehrsmitteln aus allen Richtungen her gut erreichbar.</a:t>
            </a:r>
            <a:endParaRPr lang="de-DE" sz="1800" smtClean="0">
              <a:latin typeface="Arial" charset="0"/>
              <a:cs typeface="Arial" charset="0"/>
            </a:endParaRPr>
          </a:p>
        </p:txBody>
      </p:sp>
      <p:sp>
        <p:nvSpPr>
          <p:cNvPr id="88067" name="Google Shape;507;p2: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200"/>
              <a:buFont typeface="Arial" charset="0"/>
              <a:buNone/>
            </a:pPr>
            <a:fld id="{149C4364-652E-4204-BBCC-58CA4CFBD592}" type="slidenum">
              <a:rPr lang="en-US" sz="1200" b="0">
                <a:latin typeface="Arial" charset="0"/>
              </a:rPr>
              <a:pPr algn="r">
                <a:buClr>
                  <a:srgbClr val="000000"/>
                </a:buClr>
                <a:buSzPts val="1200"/>
                <a:buFont typeface="Arial" charset="0"/>
                <a:buNone/>
              </a:pPr>
              <a:t>2</a:t>
            </a:fld>
            <a:endParaRPr lang="de-DE" sz="1400" b="0">
              <a:latin typeface="Arial" charset="0"/>
            </a:endParaRPr>
          </a:p>
        </p:txBody>
      </p:sp>
    </p:spTree>
    <p:extLst>
      <p:ext uri="{BB962C8B-B14F-4D97-AF65-F5344CB8AC3E}">
        <p14:creationId xmlns:p14="http://schemas.microsoft.com/office/powerpoint/2010/main" val="331976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Google Shape;515;p3: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800"/>
              <a:buFont typeface="Times New Roman" pitchFamily="18" charset="0"/>
              <a:buNone/>
            </a:pPr>
            <a:fld id="{1A7FA1B6-3230-4A60-AA2E-D89510D013F8}" type="slidenum">
              <a:rPr lang="en-US" sz="1800" b="0">
                <a:latin typeface="Times New Roman" pitchFamily="18" charset="0"/>
                <a:cs typeface="Times New Roman" pitchFamily="18" charset="0"/>
                <a:sym typeface="Times New Roman" pitchFamily="18" charset="0"/>
              </a:rPr>
              <a:pPr algn="r">
                <a:buClr>
                  <a:srgbClr val="000000"/>
                </a:buClr>
                <a:buSzPts val="1800"/>
                <a:buFont typeface="Times New Roman" pitchFamily="18" charset="0"/>
                <a:buNone/>
              </a:pPr>
              <a:t>3</a:t>
            </a:fld>
            <a:endParaRPr lang="de-DE" sz="1400" b="0">
              <a:latin typeface="Arial" charset="0"/>
            </a:endParaRPr>
          </a:p>
        </p:txBody>
      </p:sp>
      <p:sp>
        <p:nvSpPr>
          <p:cNvPr id="90114" name="Google Shape;516;p3:notes"/>
          <p:cNvSpPr>
            <a:spLocks noGrp="1" noRot="1" noChangeAspect="1"/>
          </p:cNvSpPr>
          <p:nvPr>
            <p:ph type="sldImg" idx="2"/>
          </p:nvPr>
        </p:nvSpPr>
        <p:spPr>
          <a:xfrm>
            <a:off x="917575" y="755650"/>
            <a:ext cx="4960938" cy="3721100"/>
          </a:xfrm>
          <a:custGeom>
            <a:avLst/>
            <a:gdLst>
              <a:gd name="T0" fmla="*/ 0 w 120000"/>
              <a:gd name="T1" fmla="*/ 0 h 120000"/>
              <a:gd name="T2" fmla="*/ 4960938 w 120000"/>
              <a:gd name="T3" fmla="*/ 0 h 120000"/>
              <a:gd name="T4" fmla="*/ 4960938 w 120000"/>
              <a:gd name="T5" fmla="*/ 3721100 h 120000"/>
              <a:gd name="T6" fmla="*/ 0 w 120000"/>
              <a:gd name="T7" fmla="*/ 37211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solidFill>
            <a:srgbClr val="FFFFFF"/>
          </a:solidFill>
          <a:ln w="9525">
            <a:miter lim="524287"/>
            <a:headEnd/>
            <a:tailEnd/>
          </a:ln>
        </p:spPr>
      </p:sp>
      <p:sp>
        <p:nvSpPr>
          <p:cNvPr id="90115" name="Google Shape;517;p3:notes"/>
          <p:cNvSpPr txBox="1">
            <a:spLocks noGrp="1"/>
          </p:cNvSpPr>
          <p:nvPr>
            <p:ph type="body" idx="1"/>
          </p:nvPr>
        </p:nvSpPr>
        <p:spPr>
          <a:ln/>
        </p:spPr>
        <p:txBody>
          <a:bodyPr anchor="ctr"/>
          <a:lstStyle/>
          <a:p>
            <a:pPr marL="0" indent="0" eaLnBrk="1" hangingPunct="1">
              <a:buSzPts val="1800"/>
            </a:pPr>
            <a:r>
              <a:rPr lang="en-US" sz="1800" smtClean="0">
                <a:latin typeface="Arial" charset="0"/>
                <a:cs typeface="Arial" charset="0"/>
              </a:rPr>
              <a:t>Unsere Leitziele spiegeln sich in den Schlagworten </a:t>
            </a:r>
            <a:r>
              <a:rPr lang="en-US" sz="1800" i="1" smtClean="0">
                <a:latin typeface="Arial" charset="0"/>
                <a:cs typeface="Arial" charset="0"/>
              </a:rPr>
              <a:t>integrativ, partnerschaftlich</a:t>
            </a:r>
            <a:r>
              <a:rPr lang="en-US" sz="1800" smtClean="0">
                <a:latin typeface="Arial" charset="0"/>
                <a:cs typeface="Arial" charset="0"/>
              </a:rPr>
              <a:t> und </a:t>
            </a:r>
            <a:r>
              <a:rPr lang="en-US" sz="1800" i="1" smtClean="0">
                <a:latin typeface="Arial" charset="0"/>
                <a:cs typeface="Arial" charset="0"/>
              </a:rPr>
              <a:t>selbstverantwortlich</a:t>
            </a:r>
            <a:r>
              <a:rPr lang="en-US" sz="1800" smtClean="0">
                <a:latin typeface="Arial" charset="0"/>
                <a:cs typeface="Arial" charset="0"/>
              </a:rPr>
              <a:t>. An diesen Idealen orientieren sich alle am Schulleben Beteiligten. Wir begegnen uns in gegenseitigem Respekt und legen großen Wert auf vertrauensvolle Beziehungen. Unsere Schule hat das Ziel, gleiche Bildungschancen für alle - unabhängig von sozialer Herkunft- zu ermöglichen. Alle Schüler*innen werden in ihrer Einzigartigkeit wertgeschätzt. Schüler*innen mit unterschiedlichen Begabungen und Talenten, von unterschiedlicher Herkunft und mit unterschiedlicher Grundschulempfehlung werden von engagierten Pädagog*innen in ihren Stärken unterstützt und in ihren Entwicklungsfeldern bestmöglich gefördert.</a:t>
            </a:r>
            <a:endParaRPr lang="de-DE" sz="1800" smtClean="0">
              <a:latin typeface="Arial" charset="0"/>
              <a:cs typeface="Arial" charset="0"/>
            </a:endParaRPr>
          </a:p>
        </p:txBody>
      </p:sp>
    </p:spTree>
    <p:extLst>
      <p:ext uri="{BB962C8B-B14F-4D97-AF65-F5344CB8AC3E}">
        <p14:creationId xmlns:p14="http://schemas.microsoft.com/office/powerpoint/2010/main" val="384561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Google Shape;525;p4: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800"/>
              <a:buFont typeface="Times New Roman" pitchFamily="18" charset="0"/>
              <a:buNone/>
            </a:pPr>
            <a:fld id="{48BD83AE-D6EC-42DE-924A-8FD38CE9A161}" type="slidenum">
              <a:rPr lang="en-US" sz="1800" b="0">
                <a:latin typeface="Times New Roman" pitchFamily="18" charset="0"/>
                <a:cs typeface="Times New Roman" pitchFamily="18" charset="0"/>
                <a:sym typeface="Times New Roman" pitchFamily="18" charset="0"/>
              </a:rPr>
              <a:pPr algn="r">
                <a:buClr>
                  <a:srgbClr val="000000"/>
                </a:buClr>
                <a:buSzPts val="1800"/>
                <a:buFont typeface="Times New Roman" pitchFamily="18" charset="0"/>
                <a:buNone/>
              </a:pPr>
              <a:t>4</a:t>
            </a:fld>
            <a:endParaRPr lang="de-DE" sz="1400" b="0">
              <a:latin typeface="Arial" charset="0"/>
            </a:endParaRPr>
          </a:p>
        </p:txBody>
      </p:sp>
      <p:sp>
        <p:nvSpPr>
          <p:cNvPr id="92162" name="Google Shape;526;p4:notes"/>
          <p:cNvSpPr>
            <a:spLocks noGrp="1" noRot="1" noChangeAspect="1"/>
          </p:cNvSpPr>
          <p:nvPr>
            <p:ph type="sldImg" idx="2"/>
          </p:nvPr>
        </p:nvSpPr>
        <p:spPr>
          <a:xfrm>
            <a:off x="917575" y="755650"/>
            <a:ext cx="4960938" cy="3721100"/>
          </a:xfrm>
          <a:custGeom>
            <a:avLst/>
            <a:gdLst>
              <a:gd name="T0" fmla="*/ 0 w 120000"/>
              <a:gd name="T1" fmla="*/ 0 h 120000"/>
              <a:gd name="T2" fmla="*/ 4960938 w 120000"/>
              <a:gd name="T3" fmla="*/ 0 h 120000"/>
              <a:gd name="T4" fmla="*/ 4960938 w 120000"/>
              <a:gd name="T5" fmla="*/ 3721100 h 120000"/>
              <a:gd name="T6" fmla="*/ 0 w 120000"/>
              <a:gd name="T7" fmla="*/ 37211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solidFill>
            <a:srgbClr val="FFFFFF"/>
          </a:solidFill>
          <a:ln w="9525">
            <a:miter lim="524287"/>
            <a:headEnd/>
            <a:tailEnd/>
          </a:ln>
        </p:spPr>
      </p:sp>
      <p:sp>
        <p:nvSpPr>
          <p:cNvPr id="92163" name="Google Shape;527;p4:notes"/>
          <p:cNvSpPr txBox="1">
            <a:spLocks noGrp="1"/>
          </p:cNvSpPr>
          <p:nvPr>
            <p:ph type="body" idx="1"/>
          </p:nvPr>
        </p:nvSpPr>
        <p:spPr>
          <a:xfrm>
            <a:off x="679450" y="4715710"/>
            <a:ext cx="5438775" cy="4382386"/>
          </a:xfrm>
          <a:ln/>
        </p:spPr>
        <p:txBody>
          <a:bodyPr anchor="ctr"/>
          <a:lstStyle/>
          <a:p>
            <a:pPr marL="0" indent="0" eaLnBrk="1" hangingPunct="1">
              <a:buSzPts val="1800"/>
            </a:pPr>
            <a:r>
              <a:rPr lang="en-US" sz="1800" smtClean="0">
                <a:latin typeface="Arial" charset="0"/>
                <a:cs typeface="Arial" charset="0"/>
              </a:rPr>
              <a:t>Unser pädagogisches Konzept ist das  längere gemeinsame Lernen im Jahrgangshaus. An der Staudinger-Gesamtschule lernen Kinder und Jugendliche unabhängig von ihrer Grundschulempfehlung in gemischten Klassen. Von Anfang an werden Unterrichtsinhalte aller Schularten mit bedacht und vermittelt, da die Lehrkräfte alle Schularten abbilden. Dabei besteht das Kollegiums zu ca. 50% aus gymnasialen Lehrkräften. Jeder Jahrgang ist in einem sogenannten Jahrgangshaus organisiert, das innerhalb der Schule eine kleinere Einheit bildet. Da wir unseren Erziehungs-und Bildungsauftrag durch verlässliche Beziehungen stützen wollen, wird jedes Jahrgangshaus von einem festen Pädagog*innenteam möglichst von Klasse 5-10 unterrichtet und begleitet. In regelmäßig stattfindenden Beratungsgesprächen zwischen den Jugendlichen und Klassenlehrkräften wird der individuelle Lernprozess besprochen. Schüler*innen und Eltern werden darüber hinaus intensiv in Eltern-Lehrer-Schüler-Gesprächen begleitet, die mindestens zwei Mal pro Schuljahr stattfinden und nach dem lösungsorientierten Gesprächsansatz geführt werden.</a:t>
            </a:r>
            <a:endParaRPr lang="de-DE" sz="1800" smtClean="0">
              <a:latin typeface="Arial" charset="0"/>
              <a:cs typeface="Arial" charset="0"/>
            </a:endParaRPr>
          </a:p>
        </p:txBody>
      </p:sp>
    </p:spTree>
    <p:extLst>
      <p:ext uri="{BB962C8B-B14F-4D97-AF65-F5344CB8AC3E}">
        <p14:creationId xmlns:p14="http://schemas.microsoft.com/office/powerpoint/2010/main" val="243764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idx="4294967295"/>
          </p:nvPr>
        </p:nvSpPr>
        <p:spPr bwMode="auto">
          <a:xfrm>
            <a:off x="3849688" y="9428242"/>
            <a:ext cx="2946400" cy="496809"/>
          </a:xfrm>
          <a:prstGeom prst="rect">
            <a:avLst/>
          </a:prstGeom>
          <a:noFill/>
          <a:ln>
            <a:miter lim="800000"/>
            <a:headEnd/>
            <a:tailEnd/>
          </a:ln>
        </p:spPr>
        <p:txBody>
          <a:bodyPr lIns="91425" tIns="45700" rIns="91425" bIns="45700" anchor="b"/>
          <a:lstStyle/>
          <a:p>
            <a:pPr>
              <a:buClr>
                <a:srgbClr val="000000"/>
              </a:buClr>
              <a:buFont typeface="Arial" charset="0"/>
              <a:buNone/>
              <a:tabLst>
                <a:tab pos="633413" algn="l"/>
                <a:tab pos="1268413" algn="l"/>
                <a:tab pos="1903413" algn="l"/>
                <a:tab pos="2538413" algn="l"/>
              </a:tabLst>
            </a:pPr>
            <a:fld id="{3361B1C4-BAC7-4D58-B6CA-87F9B03C8079}" type="slidenum">
              <a:rPr lang="de-DE" altLang="de-DE" sz="1200" b="0">
                <a:latin typeface="Times New Roman" pitchFamily="18" charset="0"/>
                <a:ea typeface="SimSun" pitchFamily="2" charset="-122"/>
                <a:cs typeface="Lucida Sans Unicode" pitchFamily="34" charset="0"/>
              </a:rPr>
              <a:pPr>
                <a:buClr>
                  <a:srgbClr val="000000"/>
                </a:buClr>
                <a:buFont typeface="Arial" charset="0"/>
                <a:buNone/>
                <a:tabLst>
                  <a:tab pos="633413" algn="l"/>
                  <a:tab pos="1268413" algn="l"/>
                  <a:tab pos="1903413" algn="l"/>
                  <a:tab pos="2538413" algn="l"/>
                </a:tabLst>
              </a:pPr>
              <a:t>5</a:t>
            </a:fld>
            <a:endParaRPr lang="de-DE" altLang="de-DE" sz="1200" b="0">
              <a:latin typeface="Times New Roman" pitchFamily="18" charset="0"/>
              <a:ea typeface="SimSun" pitchFamily="2" charset="-122"/>
              <a:cs typeface="Lucida Sans Unicode" pitchFamily="34" charset="0"/>
            </a:endParaRPr>
          </a:p>
        </p:txBody>
      </p:sp>
      <p:sp>
        <p:nvSpPr>
          <p:cNvPr id="94211" name="Rectangle 1"/>
          <p:cNvSpPr>
            <a:spLocks noGrp="1" noRot="1" noChangeAspect="1" noChangeArrowheads="1" noTextEdit="1"/>
          </p:cNvSpPr>
          <p:nvPr>
            <p:ph type="sldImg"/>
          </p:nvPr>
        </p:nvSpPr>
        <p:spPr>
          <a:xfrm>
            <a:off x="917575" y="755650"/>
            <a:ext cx="4960938" cy="3721100"/>
          </a:xfrm>
          <a:custGeom>
            <a:avLst/>
            <a:gdLst>
              <a:gd name="T0" fmla="*/ 0 w 120000"/>
              <a:gd name="T1" fmla="*/ 0 h 120000"/>
              <a:gd name="T2" fmla="*/ 4960938 w 120000"/>
              <a:gd name="T3" fmla="*/ 0 h 120000"/>
              <a:gd name="T4" fmla="*/ 4960938 w 120000"/>
              <a:gd name="T5" fmla="*/ 3721100 h 120000"/>
              <a:gd name="T6" fmla="*/ 0 w 120000"/>
              <a:gd name="T7" fmla="*/ 37211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solidFill>
            <a:srgbClr val="FFFFFF"/>
          </a:solidFill>
          <a:ln>
            <a:headEnd/>
            <a:tailEnd/>
          </a:ln>
        </p:spPr>
      </p:sp>
      <p:sp>
        <p:nvSpPr>
          <p:cNvPr id="94212" name="Rectangle 2"/>
          <p:cNvSpPr txBox="1">
            <a:spLocks noGrp="1" noChangeArrowheads="1"/>
          </p:cNvSpPr>
          <p:nvPr>
            <p:ph type="body" idx="1"/>
          </p:nvPr>
        </p:nvSpPr>
        <p:spPr>
          <a:xfrm>
            <a:off x="679450" y="4715710"/>
            <a:ext cx="5438775" cy="4382386"/>
          </a:xfrm>
        </p:spPr>
        <p:txBody>
          <a:bodyPr wrap="none" anchor="ctr"/>
          <a:lstStyle/>
          <a:p>
            <a:pPr eaLnBrk="1" hangingPunct="1">
              <a:buSzPts val="1400"/>
            </a:pPr>
            <a:r>
              <a:rPr lang="de-DE" altLang="de-DE" sz="1800" smtClean="0">
                <a:latin typeface="Arial" charset="0"/>
                <a:cs typeface="Arial" charset="0"/>
              </a:rPr>
              <a:t>Das gemeinsame Lernen steht an unserer Schule auf drei Säulen: differenzierter Fachunterricht, individuelles Lernen und Projektunterricht. In den Klassen 5-8 wird in den Hauptfächern Deutsch, Mathematik und den Fremdsprachen mit Hilfe von Arbeitsplänen auf drei Niveaustufen unterrichtet. Die Schüler*innen arbeiten auf dem für sie angemessenen Niveau, das von Fach zu Fach unterschiedlich sein kann. Sie bestimmen ihr Lerntempo und ihren Lernweg zunehmend selbst und übernehmen somit aktiv Verantwortung für ihren Lernerfolg. Neben der individuellen Arbeitsplanarbeit gibt es selbstverständlich auch gemeinsame Unterrichtsphasen im Klassenverband. Der Vielfalt an Begabungen begegnen wir zusätzlich, indem wir sowohl stärkere als auch schwächere Schüler*innen gezielt durch ein Forder- bzw. Förder-Konzept unterstützen. </a:t>
            </a:r>
          </a:p>
          <a:p>
            <a:pPr eaLnBrk="1" hangingPunct="1">
              <a:buSzPts val="1400"/>
            </a:pPr>
            <a:r>
              <a:rPr lang="de-DE" altLang="de-DE" sz="1800" smtClean="0">
                <a:latin typeface="Arial" charset="0"/>
                <a:cs typeface="Arial" charset="0"/>
              </a:rPr>
              <a:t>Wir sind davon überzeugt, dass jeder von jedem lernen kann: Das kooperative Lernen spielt daher im Unterricht und auch besonders in den beiden jährlichen Projektwochen eine zentrale Rolle. Im Projektunterricht beschäftigen sich die Klassen mit den unterschiedlichsten Themen (das reicht vomBauernhof oder dem Mittelalter bis zum Zisch-Projekt der BZ oder der Teilnahme an „Jugend forscht“). Die Schüler*innen bauen Modelle, machen Ausflüge, interviewen Experten, kochen, recherchieren, werken, bereiten Präsentationen vor und erwerben so jenseits des „klassischen“ Unterrichts wichtige Schlüsselqualifikationen im methodischen Bereich. </a:t>
            </a:r>
          </a:p>
        </p:txBody>
      </p:sp>
    </p:spTree>
    <p:extLst>
      <p:ext uri="{BB962C8B-B14F-4D97-AF65-F5344CB8AC3E}">
        <p14:creationId xmlns:p14="http://schemas.microsoft.com/office/powerpoint/2010/main" val="367018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Google Shape;546;p6:notes"/>
          <p:cNvSpPr>
            <a:spLocks noGrp="1" noRot="1" noChangeAspect="1"/>
          </p:cNvSpPr>
          <p:nvPr>
            <p:ph type="sldImg" idx="2"/>
          </p:nvPr>
        </p:nvSpPr>
        <p:spPr>
          <a:ln w="9525">
            <a:miter lim="524287"/>
            <a:headEnd/>
            <a:tailEnd/>
          </a:ln>
        </p:spPr>
      </p:sp>
      <p:sp>
        <p:nvSpPr>
          <p:cNvPr id="96258" name="Google Shape;547;p6:notes"/>
          <p:cNvSpPr txBox="1">
            <a:spLocks noGrp="1"/>
          </p:cNvSpPr>
          <p:nvPr>
            <p:ph type="body" idx="1"/>
          </p:nvPr>
        </p:nvSpPr>
        <p:spPr>
          <a:ln/>
        </p:spPr>
        <p:txBody>
          <a:bodyPr/>
          <a:lstStyle/>
          <a:p>
            <a:pPr marL="0" indent="0" eaLnBrk="1" hangingPunct="1">
              <a:buSzPts val="1800"/>
            </a:pPr>
            <a:r>
              <a:rPr lang="en-US" sz="1800" smtClean="0">
                <a:latin typeface="Arial" charset="0"/>
                <a:cs typeface="Arial" charset="0"/>
              </a:rPr>
              <a:t>In den Klassen 5 und 6 gibt es keine schriftlichen Hausaufgaben. Ihr Kind muss aber daheim Vokabeln lernen und sich auf Klassenarbeiten vorbereiten. Ab Klasse 7 gibt es „Lernzeit“- Aufgaben, die Ihr Kind in der Mittagspause in den betreuten Lernzeiten oder zuhause erledigt. In den Klassen 5-8 gibt es auch kein Sitzenbleiben, da die halbjährlichen Lernberichte keine Durchschnittsnoten ausweisen, sondern Kompetenzen beschreiben und Leistungen nach Niveau und mit Note einzeln ausweisen. Das Abitur erreicht man in der Staudinger-Gesamtschule im G9-Verfahren; das heißt, dass sich an die 10. Klasse eine dreijährige Oberstufe anschließt, an deren Ende wie an jedem allgemeinbildenden Gymnasium die Abitursprüfung steht. </a:t>
            </a:r>
            <a:endParaRPr lang="de-DE" sz="1800" smtClean="0">
              <a:latin typeface="Arial" charset="0"/>
              <a:cs typeface="Arial" charset="0"/>
            </a:endParaRPr>
          </a:p>
        </p:txBody>
      </p:sp>
      <p:sp>
        <p:nvSpPr>
          <p:cNvPr id="96259" name="Google Shape;548;p6: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200"/>
              <a:buFont typeface="Arial" charset="0"/>
              <a:buNone/>
            </a:pPr>
            <a:fld id="{293848CC-CA3D-40DE-8E7E-5CD96FB011EC}" type="slidenum">
              <a:rPr lang="en-US" sz="1200" b="0">
                <a:latin typeface="Arial" charset="0"/>
              </a:rPr>
              <a:pPr algn="r">
                <a:buClr>
                  <a:srgbClr val="000000"/>
                </a:buClr>
                <a:buSzPts val="1200"/>
                <a:buFont typeface="Arial" charset="0"/>
                <a:buNone/>
              </a:pPr>
              <a:t>6</a:t>
            </a:fld>
            <a:endParaRPr lang="de-DE" sz="1400" b="0">
              <a:latin typeface="Arial" charset="0"/>
            </a:endParaRPr>
          </a:p>
        </p:txBody>
      </p:sp>
    </p:spTree>
    <p:extLst>
      <p:ext uri="{BB962C8B-B14F-4D97-AF65-F5344CB8AC3E}">
        <p14:creationId xmlns:p14="http://schemas.microsoft.com/office/powerpoint/2010/main" val="54358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Google Shape;555;p7:notes"/>
          <p:cNvSpPr>
            <a:spLocks noGrp="1" noRot="1" noChangeAspect="1"/>
          </p:cNvSpPr>
          <p:nvPr>
            <p:ph type="sldImg" idx="2"/>
          </p:nvPr>
        </p:nvSpPr>
        <p:spPr>
          <a:ln w="9525">
            <a:miter lim="524287"/>
            <a:headEnd/>
            <a:tailEnd/>
          </a:ln>
        </p:spPr>
      </p:sp>
      <p:sp>
        <p:nvSpPr>
          <p:cNvPr id="98306" name="Google Shape;556;p7:notes"/>
          <p:cNvSpPr txBox="1">
            <a:spLocks noGrp="1"/>
          </p:cNvSpPr>
          <p:nvPr>
            <p:ph type="body" idx="1"/>
          </p:nvPr>
        </p:nvSpPr>
        <p:spPr>
          <a:ln/>
        </p:spPr>
        <p:txBody>
          <a:bodyPr/>
          <a:lstStyle/>
          <a:p>
            <a:pPr marL="0" indent="0" eaLnBrk="1" hangingPunct="1">
              <a:buSzPts val="1800"/>
            </a:pPr>
            <a:r>
              <a:rPr lang="en-US" sz="1800" smtClean="0">
                <a:latin typeface="Arial" charset="0"/>
                <a:cs typeface="Arial" charset="0"/>
              </a:rPr>
              <a:t>In der Staudinger-Gesamtschule kann am Ende von Klasse 9 der Hauptschulabschluss abgelegt werden, in Klasse 10 dann der Werkrealschulabschluss und der Realschulabschluss und am Ende von Klasse 13 das Abitur. Die Oberstufe setzt sich zusammen aus Schülern und Schülerinnen der vorangegangenen 10. Gymnasialklassen und den Schüler*innen der vorangegangenen 10. Realschulklassen, die Französisch als Wahlpflichtfach in Klasse 7 gewählt hatten.</a:t>
            </a:r>
            <a:endParaRPr lang="de-DE" sz="1800" smtClean="0">
              <a:latin typeface="Arial" charset="0"/>
              <a:cs typeface="Arial" charset="0"/>
            </a:endParaRPr>
          </a:p>
        </p:txBody>
      </p:sp>
    </p:spTree>
    <p:extLst>
      <p:ext uri="{BB962C8B-B14F-4D97-AF65-F5344CB8AC3E}">
        <p14:creationId xmlns:p14="http://schemas.microsoft.com/office/powerpoint/2010/main" val="201367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3" name="Google Shape;562;p8: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800"/>
              <a:buFont typeface="Times New Roman" pitchFamily="18" charset="0"/>
              <a:buNone/>
            </a:pPr>
            <a:fld id="{804F2531-559C-4C95-97A6-16292EB5FAE0}" type="slidenum">
              <a:rPr lang="en-US" sz="1800" b="0">
                <a:latin typeface="Times New Roman" pitchFamily="18" charset="0"/>
                <a:cs typeface="Times New Roman" pitchFamily="18" charset="0"/>
                <a:sym typeface="Times New Roman" pitchFamily="18" charset="0"/>
              </a:rPr>
              <a:pPr algn="r">
                <a:buClr>
                  <a:srgbClr val="000000"/>
                </a:buClr>
                <a:buSzPts val="1800"/>
                <a:buFont typeface="Times New Roman" pitchFamily="18" charset="0"/>
                <a:buNone/>
              </a:pPr>
              <a:t>8</a:t>
            </a:fld>
            <a:endParaRPr lang="de-DE" sz="1400" b="0">
              <a:latin typeface="Arial" charset="0"/>
            </a:endParaRPr>
          </a:p>
        </p:txBody>
      </p:sp>
      <p:sp>
        <p:nvSpPr>
          <p:cNvPr id="100354" name="Google Shape;563;p8:notes"/>
          <p:cNvSpPr>
            <a:spLocks noGrp="1" noRot="1" noChangeAspect="1"/>
          </p:cNvSpPr>
          <p:nvPr>
            <p:ph type="sldImg" idx="2"/>
          </p:nvPr>
        </p:nvSpPr>
        <p:spPr>
          <a:xfrm>
            <a:off x="917575" y="755650"/>
            <a:ext cx="4960938" cy="3721100"/>
          </a:xfrm>
          <a:custGeom>
            <a:avLst/>
            <a:gdLst>
              <a:gd name="T0" fmla="*/ 0 w 120000"/>
              <a:gd name="T1" fmla="*/ 0 h 120000"/>
              <a:gd name="T2" fmla="*/ 4960938 w 120000"/>
              <a:gd name="T3" fmla="*/ 0 h 120000"/>
              <a:gd name="T4" fmla="*/ 4960938 w 120000"/>
              <a:gd name="T5" fmla="*/ 3721100 h 120000"/>
              <a:gd name="T6" fmla="*/ 0 w 120000"/>
              <a:gd name="T7" fmla="*/ 37211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solidFill>
            <a:srgbClr val="FFFFFF"/>
          </a:solidFill>
          <a:ln w="9525">
            <a:miter lim="524287"/>
            <a:headEnd/>
            <a:tailEnd/>
          </a:ln>
        </p:spPr>
      </p:sp>
      <p:sp>
        <p:nvSpPr>
          <p:cNvPr id="100355" name="Google Shape;564;p8:notes"/>
          <p:cNvSpPr txBox="1">
            <a:spLocks noGrp="1"/>
          </p:cNvSpPr>
          <p:nvPr>
            <p:ph type="body" idx="1"/>
          </p:nvPr>
        </p:nvSpPr>
        <p:spPr>
          <a:xfrm>
            <a:off x="679450" y="4715710"/>
            <a:ext cx="5438775" cy="4382386"/>
          </a:xfrm>
          <a:ln/>
        </p:spPr>
        <p:txBody>
          <a:bodyPr anchor="ctr"/>
          <a:lstStyle/>
          <a:p>
            <a:pPr marL="0" indent="0" eaLnBrk="1" hangingPunct="1">
              <a:buSzPts val="1800"/>
            </a:pPr>
            <a:r>
              <a:rPr lang="en-US" sz="1800" smtClean="0">
                <a:latin typeface="Arial" charset="0"/>
                <a:cs typeface="Arial" charset="0"/>
              </a:rPr>
              <a:t>Alle lernen an der SGS Englisch als erste Fremdsprache.  Zur 6. Klasse kann eine Fremdsprache gewählt werden. </a:t>
            </a:r>
            <a:endParaRPr lang="de-DE" sz="1800" smtClean="0">
              <a:latin typeface="Arial" charset="0"/>
              <a:cs typeface="Arial" charset="0"/>
            </a:endParaRPr>
          </a:p>
          <a:p>
            <a:pPr marL="0" indent="0" eaLnBrk="1" hangingPunct="1">
              <a:buSzPts val="1800"/>
            </a:pPr>
            <a:r>
              <a:rPr lang="en-US" sz="1800" smtClean="0">
                <a:latin typeface="Arial" charset="0"/>
                <a:cs typeface="Arial" charset="0"/>
              </a:rPr>
              <a:t>Französisch wird dabei auf Realschulniveau und gymnasialem Niveau angeboten; Latein entspricht dem gymnasialen Bildungsplan.</a:t>
            </a:r>
            <a:endParaRPr lang="de-DE" sz="1800" smtClean="0">
              <a:latin typeface="Arial" charset="0"/>
              <a:cs typeface="Arial" charset="0"/>
            </a:endParaRPr>
          </a:p>
          <a:p>
            <a:pPr marL="0" indent="0" eaLnBrk="1" hangingPunct="1">
              <a:buSzPts val="1400"/>
            </a:pPr>
            <a:endParaRPr lang="de-DE" sz="1800" smtClean="0">
              <a:latin typeface="Arial" charset="0"/>
              <a:cs typeface="Arial" charset="0"/>
            </a:endParaRPr>
          </a:p>
        </p:txBody>
      </p:sp>
    </p:spTree>
    <p:extLst>
      <p:ext uri="{BB962C8B-B14F-4D97-AF65-F5344CB8AC3E}">
        <p14:creationId xmlns:p14="http://schemas.microsoft.com/office/powerpoint/2010/main" val="186868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1" name="Google Shape;571;p9:notes"/>
          <p:cNvSpPr txBox="1">
            <a:spLocks noChangeArrowheads="1"/>
          </p:cNvSpPr>
          <p:nvPr/>
        </p:nvSpPr>
        <p:spPr bwMode="auto">
          <a:xfrm>
            <a:off x="3849688" y="9428242"/>
            <a:ext cx="2946400" cy="496809"/>
          </a:xfrm>
          <a:prstGeom prst="rect">
            <a:avLst/>
          </a:prstGeom>
          <a:noFill/>
          <a:ln w="9525">
            <a:noFill/>
            <a:miter lim="800000"/>
            <a:headEnd/>
            <a:tailEnd/>
          </a:ln>
        </p:spPr>
        <p:txBody>
          <a:bodyPr lIns="91425" tIns="45700" rIns="91425" bIns="45700" anchor="b"/>
          <a:lstStyle/>
          <a:p>
            <a:pPr algn="r">
              <a:buClr>
                <a:srgbClr val="000000"/>
              </a:buClr>
              <a:buSzPts val="1800"/>
              <a:buFont typeface="Times New Roman" pitchFamily="18" charset="0"/>
              <a:buNone/>
            </a:pPr>
            <a:fld id="{E1CADAF4-AE46-4102-9672-79542C4FE5AA}" type="slidenum">
              <a:rPr lang="en-US" sz="1800" b="0">
                <a:latin typeface="Times New Roman" pitchFamily="18" charset="0"/>
                <a:cs typeface="Times New Roman" pitchFamily="18" charset="0"/>
                <a:sym typeface="Times New Roman" pitchFamily="18" charset="0"/>
              </a:rPr>
              <a:pPr algn="r">
                <a:buClr>
                  <a:srgbClr val="000000"/>
                </a:buClr>
                <a:buSzPts val="1800"/>
                <a:buFont typeface="Times New Roman" pitchFamily="18" charset="0"/>
                <a:buNone/>
              </a:pPr>
              <a:t>9</a:t>
            </a:fld>
            <a:endParaRPr lang="de-DE" sz="1400" b="0">
              <a:latin typeface="Arial" charset="0"/>
            </a:endParaRPr>
          </a:p>
        </p:txBody>
      </p:sp>
      <p:sp>
        <p:nvSpPr>
          <p:cNvPr id="102402" name="Google Shape;572;p9:notes"/>
          <p:cNvSpPr>
            <a:spLocks noGrp="1" noRot="1" noChangeAspect="1"/>
          </p:cNvSpPr>
          <p:nvPr>
            <p:ph type="sldImg" idx="2"/>
          </p:nvPr>
        </p:nvSpPr>
        <p:spPr>
          <a:xfrm>
            <a:off x="917575" y="755650"/>
            <a:ext cx="4960938" cy="3721100"/>
          </a:xfrm>
          <a:custGeom>
            <a:avLst/>
            <a:gdLst>
              <a:gd name="T0" fmla="*/ 0 w 120000"/>
              <a:gd name="T1" fmla="*/ 0 h 120000"/>
              <a:gd name="T2" fmla="*/ 4960938 w 120000"/>
              <a:gd name="T3" fmla="*/ 0 h 120000"/>
              <a:gd name="T4" fmla="*/ 4960938 w 120000"/>
              <a:gd name="T5" fmla="*/ 3721100 h 120000"/>
              <a:gd name="T6" fmla="*/ 0 w 120000"/>
              <a:gd name="T7" fmla="*/ 37211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solidFill>
            <a:srgbClr val="FFFFFF"/>
          </a:solidFill>
          <a:ln w="9525">
            <a:miter lim="524287"/>
            <a:headEnd/>
            <a:tailEnd/>
          </a:ln>
        </p:spPr>
      </p:sp>
      <p:sp>
        <p:nvSpPr>
          <p:cNvPr id="102403" name="Google Shape;573;p9:notes"/>
          <p:cNvSpPr txBox="1">
            <a:spLocks noGrp="1"/>
          </p:cNvSpPr>
          <p:nvPr>
            <p:ph type="body" idx="1"/>
          </p:nvPr>
        </p:nvSpPr>
        <p:spPr>
          <a:xfrm>
            <a:off x="679450" y="4715710"/>
            <a:ext cx="5438775" cy="4382386"/>
          </a:xfrm>
          <a:ln/>
        </p:spPr>
        <p:txBody>
          <a:bodyPr anchor="ctr"/>
          <a:lstStyle/>
          <a:p>
            <a:pPr marL="0" indent="0" eaLnBrk="1" hangingPunct="1">
              <a:buSzPts val="1800"/>
            </a:pPr>
            <a:r>
              <a:rPr lang="en-US" sz="1800" smtClean="0">
                <a:latin typeface="Arial" charset="0"/>
                <a:cs typeface="Arial" charset="0"/>
              </a:rPr>
              <a:t>In Klasse 5 kann sich Ihr Kind für die Musikklasse, das Sportprofil oder das Kunstprofil bewerben. Wird Ihr Kind in einem dieser Angebote aufgenommen, so hat es in diesem Fach vertiefenden Unterricht. </a:t>
            </a:r>
            <a:endParaRPr lang="de-DE" sz="1800" smtClean="0">
              <a:latin typeface="Arial" charset="0"/>
              <a:cs typeface="Arial" charset="0"/>
            </a:endParaRPr>
          </a:p>
          <a:p>
            <a:pPr marL="0" indent="0" eaLnBrk="1" hangingPunct="1">
              <a:buSzPts val="1800"/>
            </a:pPr>
            <a:r>
              <a:rPr lang="en-US" sz="1800" smtClean="0">
                <a:latin typeface="Arial" charset="0"/>
                <a:cs typeface="Arial" charset="0"/>
              </a:rPr>
              <a:t>In Klasse 7 kommt, wenn keine zweite Fremdsprache gewählt wurde, ein Wahlpflichfach dazu, wobei man die Auswahl zwischen Technik und AES hat.</a:t>
            </a:r>
            <a:endParaRPr lang="de-DE" sz="1800" smtClean="0">
              <a:latin typeface="Arial" charset="0"/>
              <a:cs typeface="Arial" charset="0"/>
            </a:endParaRPr>
          </a:p>
          <a:p>
            <a:pPr marL="0" indent="0" eaLnBrk="1" hangingPunct="1">
              <a:buSzPts val="1800"/>
            </a:pPr>
            <a:r>
              <a:rPr lang="en-US" sz="1800" smtClean="0">
                <a:latin typeface="Arial" charset="0"/>
                <a:cs typeface="Arial" charset="0"/>
              </a:rPr>
              <a:t>In Klasse 9 kommt für alle ein weiteres Wahlpflichtfach dazu. Hier hat man die Auswahl zwischen NWT, Sport, Kunst oder Musik.</a:t>
            </a:r>
            <a:endParaRPr lang="de-DE" sz="1800" smtClean="0">
              <a:latin typeface="Arial" charset="0"/>
              <a:cs typeface="Arial" charset="0"/>
            </a:endParaRPr>
          </a:p>
        </p:txBody>
      </p:sp>
    </p:spTree>
    <p:extLst>
      <p:ext uri="{BB962C8B-B14F-4D97-AF65-F5344CB8AC3E}">
        <p14:creationId xmlns:p14="http://schemas.microsoft.com/office/powerpoint/2010/main" val="687127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und Inhalt" type="obj">
  <p:cSld name="OBJECT">
    <p:spTree>
      <p:nvGrpSpPr>
        <p:cNvPr id="1" name="Shape 17"/>
        <p:cNvGrpSpPr/>
        <p:nvPr/>
      </p:nvGrpSpPr>
      <p:grpSpPr>
        <a:xfrm>
          <a:off x="0" y="0"/>
          <a:ext cx="0" cy="0"/>
          <a:chOff x="0" y="0"/>
          <a:chExt cx="0" cy="0"/>
        </a:xfrm>
      </p:grpSpPr>
      <p:sp>
        <p:nvSpPr>
          <p:cNvPr id="4" name="Google Shape;10;p1"/>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5" name="Google Shape;11;p1"/>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18" name="Google Shape;18;p2"/>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1143000" y="1701800"/>
            <a:ext cx="7542212" cy="4525962"/>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288"/>
              </a:spcBef>
              <a:spcAft>
                <a:spcPts val="0"/>
              </a:spcAft>
              <a:buSzPts val="1400"/>
              <a:buNone/>
              <a:defRPr/>
            </a:lvl2pPr>
            <a:lvl3pPr marL="1371600" lvl="2" indent="-228600" algn="l">
              <a:lnSpc>
                <a:spcPct val="93000"/>
              </a:lnSpc>
              <a:spcBef>
                <a:spcPts val="1038"/>
              </a:spcBef>
              <a:spcAft>
                <a:spcPts val="0"/>
              </a:spcAft>
              <a:buSzPts val="1400"/>
              <a:buNone/>
              <a:defRPr/>
            </a:lvl3pPr>
            <a:lvl4pPr marL="1828800" lvl="3" indent="-228600" algn="l">
              <a:lnSpc>
                <a:spcPct val="93000"/>
              </a:lnSpc>
              <a:spcBef>
                <a:spcPts val="775"/>
              </a:spcBef>
              <a:spcAft>
                <a:spcPts val="0"/>
              </a:spcAft>
              <a:buSzPts val="1400"/>
              <a:buNone/>
              <a:defRPr/>
            </a:lvl4pPr>
            <a:lvl5pPr marL="2286000" lvl="4" indent="-228600" algn="l">
              <a:lnSpc>
                <a:spcPct val="93000"/>
              </a:lnSpc>
              <a:spcBef>
                <a:spcPts val="525"/>
              </a:spcBef>
              <a:spcAft>
                <a:spcPts val="0"/>
              </a:spcAft>
              <a:buSzPts val="1400"/>
              <a:buNone/>
              <a:defRPr/>
            </a:lvl5pPr>
            <a:lvl6pPr marL="2743200" lvl="5" indent="-228600" algn="l">
              <a:lnSpc>
                <a:spcPct val="93000"/>
              </a:lnSpc>
              <a:spcBef>
                <a:spcPts val="263"/>
              </a:spcBef>
              <a:spcAft>
                <a:spcPts val="0"/>
              </a:spcAft>
              <a:buSzPts val="1400"/>
              <a:buNone/>
              <a:defRPr/>
            </a:lvl6pPr>
            <a:lvl7pPr marL="3200400" lvl="6" indent="-228600" algn="l">
              <a:lnSpc>
                <a:spcPct val="93000"/>
              </a:lnSpc>
              <a:spcBef>
                <a:spcPts val="261"/>
              </a:spcBef>
              <a:spcAft>
                <a:spcPts val="0"/>
              </a:spcAft>
              <a:buSzPts val="1400"/>
              <a:buNone/>
              <a:defRPr/>
            </a:lvl7pPr>
            <a:lvl8pPr marL="3657600" lvl="7" indent="-228600" algn="l">
              <a:lnSpc>
                <a:spcPct val="93000"/>
              </a:lnSpc>
              <a:spcBef>
                <a:spcPts val="261"/>
              </a:spcBef>
              <a:spcAft>
                <a:spcPts val="0"/>
              </a:spcAft>
              <a:buSzPts val="1400"/>
              <a:buNone/>
              <a:defRPr/>
            </a:lvl8pPr>
            <a:lvl9pPr marL="4114800" lvl="8" indent="-228600" algn="l">
              <a:lnSpc>
                <a:spcPct val="93000"/>
              </a:lnSpc>
              <a:spcBef>
                <a:spcPts val="261"/>
              </a:spcBef>
              <a:spcAft>
                <a:spcPts val="261"/>
              </a:spcAft>
              <a:buSzPts val="1400"/>
              <a:buNone/>
              <a:defRPr/>
            </a:lvl9pPr>
          </a:lstStyle>
          <a:p>
            <a:endParaRPr/>
          </a:p>
        </p:txBody>
      </p:sp>
      <p:sp>
        <p:nvSpPr>
          <p:cNvPr id="6" name="Google Shape;20;p2"/>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869C85CF-BC16-44E3-866E-CD3DC030A31F}" type="slidenum">
              <a:rPr lang="en-US"/>
              <a:pPr>
                <a:defRPr/>
              </a:pPr>
              <a:t>‹Nr.›</a:t>
            </a:fld>
            <a:endParaRPr lang="de-DE"/>
          </a:p>
        </p:txBody>
      </p:sp>
      <p:sp>
        <p:nvSpPr>
          <p:cNvPr id="7" name="Google Shape;21;p2"/>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22;p2"/>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Zwei Inhalte" type="twoObj">
  <p:cSld name="TWO_OBJECTS">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2"/>
          <p:cNvSpPr txBox="1">
            <a:spLocks noGrp="1"/>
          </p:cNvSpPr>
          <p:nvPr>
            <p:ph type="body" idx="1"/>
          </p:nvPr>
        </p:nvSpPr>
        <p:spPr>
          <a:xfrm>
            <a:off x="457200" y="1600203"/>
            <a:ext cx="4038600" cy="45259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2" name="Google Shape;82;p12"/>
          <p:cNvSpPr txBox="1">
            <a:spLocks noGrp="1"/>
          </p:cNvSpPr>
          <p:nvPr>
            <p:ph type="body" idx="2"/>
          </p:nvPr>
        </p:nvSpPr>
        <p:spPr>
          <a:xfrm>
            <a:off x="4648200" y="1600203"/>
            <a:ext cx="4038600" cy="4525963"/>
          </a:xfrm>
          <a:prstGeom prst="rect">
            <a:avLst/>
          </a:prstGeom>
          <a:noFill/>
          <a:ln>
            <a:noFill/>
          </a:ln>
        </p:spPr>
        <p:txBody>
          <a:bodyPr spcFirstLastPara="1">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 name="Google Shape;83;p12"/>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84;p12"/>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7" name="Google Shape;85;p12"/>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06549FB0-191D-4433-87CF-EE439FF1E5C7}" type="slidenum">
              <a:rPr lang="en-US"/>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722313" y="4406982"/>
            <a:ext cx="7772400" cy="1362075"/>
          </a:xfrm>
          <a:prstGeom prst="rect">
            <a:avLst/>
          </a:prstGeom>
          <a:noFill/>
          <a:ln>
            <a:noFill/>
          </a:ln>
        </p:spPr>
        <p:txBody>
          <a:bodyPr spcFirstLastPara="1" anchor="t">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13"/>
          <p:cNvSpPr txBox="1">
            <a:spLocks noGrp="1"/>
          </p:cNvSpPr>
          <p:nvPr>
            <p:ph type="body" idx="1"/>
          </p:nvPr>
        </p:nvSpPr>
        <p:spPr>
          <a:xfrm>
            <a:off x="722313" y="2906718"/>
            <a:ext cx="7772400" cy="1500187"/>
          </a:xfrm>
          <a:prstGeom prst="rect">
            <a:avLst/>
          </a:prstGeom>
          <a:noFill/>
          <a:ln>
            <a:noFill/>
          </a:ln>
        </p:spPr>
        <p:txBody>
          <a:bodyPr spcFirstLastPara="1" anchor="b">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 name="Google Shape;89;p13"/>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5" name="Google Shape;90;p13"/>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91;p13"/>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8EC2A189-4AB3-401F-89F5-B2A5F76562A9}" type="slidenum">
              <a:rPr lang="en-US"/>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el und Inhalt" type="obj">
  <p:cSld name="OBJEC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457200" y="1600200"/>
            <a:ext cx="8229600" cy="4525962"/>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95;p14"/>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5" name="Google Shape;96;p14"/>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97;p14"/>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055CB18F-4935-4D05-8AD3-4B87CB68CA21}" type="slidenum">
              <a:rPr lang="en-US"/>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el und Inhalt" type="obj">
  <p:cSld name="OBJECT">
    <p:spTree>
      <p:nvGrpSpPr>
        <p:cNvPr id="1" name="Shape 106"/>
        <p:cNvGrpSpPr/>
        <p:nvPr/>
      </p:nvGrpSpPr>
      <p:grpSpPr>
        <a:xfrm>
          <a:off x="0" y="0"/>
          <a:ext cx="0" cy="0"/>
          <a:chOff x="0" y="0"/>
          <a:chExt cx="0" cy="0"/>
        </a:xfrm>
      </p:grpSpPr>
      <p:sp>
        <p:nvSpPr>
          <p:cNvPr id="4" name="Google Shape;99;p15"/>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275" tIns="41125" rIns="82275" bIns="41125" anchor="ctr"/>
          <a:lstStyle/>
          <a:p>
            <a:pPr>
              <a:buClr>
                <a:srgbClr val="000000"/>
              </a:buClr>
              <a:buFont typeface="Arial" charset="0"/>
              <a:buNone/>
              <a:defRPr/>
            </a:pPr>
            <a:endParaRPr lang="de-DE" sz="1800" b="0">
              <a:latin typeface="Arial" charset="0"/>
            </a:endParaRPr>
          </a:p>
        </p:txBody>
      </p:sp>
      <p:pic>
        <p:nvPicPr>
          <p:cNvPr id="5" name="Google Shape;100;p15"/>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107" name="Google Shape;107;p16"/>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a:off x="1143000" y="1701800"/>
            <a:ext cx="7542212" cy="4525962"/>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288"/>
              </a:spcBef>
              <a:spcAft>
                <a:spcPts val="0"/>
              </a:spcAft>
              <a:buSzPts val="1400"/>
              <a:buNone/>
              <a:defRPr/>
            </a:lvl2pPr>
            <a:lvl3pPr marL="1371600" lvl="2" indent="-228600" algn="l">
              <a:lnSpc>
                <a:spcPct val="93000"/>
              </a:lnSpc>
              <a:spcBef>
                <a:spcPts val="1038"/>
              </a:spcBef>
              <a:spcAft>
                <a:spcPts val="0"/>
              </a:spcAft>
              <a:buSzPts val="1400"/>
              <a:buNone/>
              <a:defRPr/>
            </a:lvl3pPr>
            <a:lvl4pPr marL="1828800" lvl="3" indent="-228600" algn="l">
              <a:lnSpc>
                <a:spcPct val="93000"/>
              </a:lnSpc>
              <a:spcBef>
                <a:spcPts val="775"/>
              </a:spcBef>
              <a:spcAft>
                <a:spcPts val="0"/>
              </a:spcAft>
              <a:buSzPts val="1400"/>
              <a:buNone/>
              <a:defRPr/>
            </a:lvl4pPr>
            <a:lvl5pPr marL="2286000" lvl="4" indent="-228600" algn="l">
              <a:lnSpc>
                <a:spcPct val="93000"/>
              </a:lnSpc>
              <a:spcBef>
                <a:spcPts val="525"/>
              </a:spcBef>
              <a:spcAft>
                <a:spcPts val="0"/>
              </a:spcAft>
              <a:buSzPts val="1400"/>
              <a:buNone/>
              <a:defRPr/>
            </a:lvl5pPr>
            <a:lvl6pPr marL="2743200" lvl="5" indent="-228600" algn="l">
              <a:lnSpc>
                <a:spcPct val="93000"/>
              </a:lnSpc>
              <a:spcBef>
                <a:spcPts val="263"/>
              </a:spcBef>
              <a:spcAft>
                <a:spcPts val="0"/>
              </a:spcAft>
              <a:buSzPts val="1400"/>
              <a:buNone/>
              <a:defRPr/>
            </a:lvl6pPr>
            <a:lvl7pPr marL="3200400" lvl="6" indent="-228600" algn="l">
              <a:lnSpc>
                <a:spcPct val="93000"/>
              </a:lnSpc>
              <a:spcBef>
                <a:spcPts val="261"/>
              </a:spcBef>
              <a:spcAft>
                <a:spcPts val="0"/>
              </a:spcAft>
              <a:buSzPts val="1400"/>
              <a:buNone/>
              <a:defRPr/>
            </a:lvl7pPr>
            <a:lvl8pPr marL="3657600" lvl="7" indent="-228600" algn="l">
              <a:lnSpc>
                <a:spcPct val="93000"/>
              </a:lnSpc>
              <a:spcBef>
                <a:spcPts val="261"/>
              </a:spcBef>
              <a:spcAft>
                <a:spcPts val="0"/>
              </a:spcAft>
              <a:buSzPts val="1400"/>
              <a:buNone/>
              <a:defRPr/>
            </a:lvl8pPr>
            <a:lvl9pPr marL="4114800" lvl="8" indent="-228600" algn="l">
              <a:lnSpc>
                <a:spcPct val="93000"/>
              </a:lnSpc>
              <a:spcBef>
                <a:spcPts val="261"/>
              </a:spcBef>
              <a:spcAft>
                <a:spcPts val="261"/>
              </a:spcAft>
              <a:buSzPts val="1400"/>
              <a:buNone/>
              <a:defRPr/>
            </a:lvl9pPr>
          </a:lstStyle>
          <a:p>
            <a:endParaRPr/>
          </a:p>
        </p:txBody>
      </p:sp>
      <p:sp>
        <p:nvSpPr>
          <p:cNvPr id="6" name="Google Shape;109;p16"/>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671CE39D-119F-4E18-A43E-3A5F90DC7B17}" type="slidenum">
              <a:rPr lang="en-US"/>
              <a:pPr>
                <a:defRPr/>
              </a:pPr>
              <a:t>‹Nr.›</a:t>
            </a:fld>
            <a:endParaRPr lang="de-DE"/>
          </a:p>
        </p:txBody>
      </p:sp>
      <p:sp>
        <p:nvSpPr>
          <p:cNvPr id="7" name="Google Shape;110;p16"/>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111;p16"/>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el und Inhalt" type="obj">
  <p:cSld name="OBJECT">
    <p:spTree>
      <p:nvGrpSpPr>
        <p:cNvPr id="1" name="Shape 120"/>
        <p:cNvGrpSpPr/>
        <p:nvPr/>
      </p:nvGrpSpPr>
      <p:grpSpPr>
        <a:xfrm>
          <a:off x="0" y="0"/>
          <a:ext cx="0" cy="0"/>
          <a:chOff x="0" y="0"/>
          <a:chExt cx="0" cy="0"/>
        </a:xfrm>
      </p:grpSpPr>
      <p:sp>
        <p:nvSpPr>
          <p:cNvPr id="4" name="Google Shape;113;p17"/>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5" name="Google Shape;114;p17"/>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121" name="Google Shape;121;p18"/>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122" name="Google Shape;122;p18"/>
          <p:cNvSpPr txBox="1">
            <a:spLocks noGrp="1"/>
          </p:cNvSpPr>
          <p:nvPr>
            <p:ph type="body" idx="1"/>
          </p:nvPr>
        </p:nvSpPr>
        <p:spPr>
          <a:xfrm>
            <a:off x="1143000" y="1701800"/>
            <a:ext cx="7542212" cy="4525962"/>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288"/>
              </a:spcBef>
              <a:spcAft>
                <a:spcPts val="0"/>
              </a:spcAft>
              <a:buSzPts val="1400"/>
              <a:buNone/>
              <a:defRPr/>
            </a:lvl2pPr>
            <a:lvl3pPr marL="1371600" lvl="2" indent="-228600" algn="l">
              <a:lnSpc>
                <a:spcPct val="93000"/>
              </a:lnSpc>
              <a:spcBef>
                <a:spcPts val="1038"/>
              </a:spcBef>
              <a:spcAft>
                <a:spcPts val="0"/>
              </a:spcAft>
              <a:buSzPts val="1400"/>
              <a:buNone/>
              <a:defRPr/>
            </a:lvl3pPr>
            <a:lvl4pPr marL="1828800" lvl="3" indent="-228600" algn="l">
              <a:lnSpc>
                <a:spcPct val="93000"/>
              </a:lnSpc>
              <a:spcBef>
                <a:spcPts val="775"/>
              </a:spcBef>
              <a:spcAft>
                <a:spcPts val="0"/>
              </a:spcAft>
              <a:buSzPts val="1400"/>
              <a:buNone/>
              <a:defRPr/>
            </a:lvl4pPr>
            <a:lvl5pPr marL="2286000" lvl="4" indent="-228600" algn="l">
              <a:lnSpc>
                <a:spcPct val="93000"/>
              </a:lnSpc>
              <a:spcBef>
                <a:spcPts val="525"/>
              </a:spcBef>
              <a:spcAft>
                <a:spcPts val="0"/>
              </a:spcAft>
              <a:buSzPts val="1400"/>
              <a:buNone/>
              <a:defRPr/>
            </a:lvl5pPr>
            <a:lvl6pPr marL="2743200" lvl="5" indent="-228600" algn="l">
              <a:lnSpc>
                <a:spcPct val="93000"/>
              </a:lnSpc>
              <a:spcBef>
                <a:spcPts val="263"/>
              </a:spcBef>
              <a:spcAft>
                <a:spcPts val="0"/>
              </a:spcAft>
              <a:buSzPts val="1400"/>
              <a:buNone/>
              <a:defRPr/>
            </a:lvl6pPr>
            <a:lvl7pPr marL="3200400" lvl="6" indent="-228600" algn="l">
              <a:lnSpc>
                <a:spcPct val="93000"/>
              </a:lnSpc>
              <a:spcBef>
                <a:spcPts val="261"/>
              </a:spcBef>
              <a:spcAft>
                <a:spcPts val="0"/>
              </a:spcAft>
              <a:buSzPts val="1400"/>
              <a:buNone/>
              <a:defRPr/>
            </a:lvl7pPr>
            <a:lvl8pPr marL="3657600" lvl="7" indent="-228600" algn="l">
              <a:lnSpc>
                <a:spcPct val="93000"/>
              </a:lnSpc>
              <a:spcBef>
                <a:spcPts val="261"/>
              </a:spcBef>
              <a:spcAft>
                <a:spcPts val="0"/>
              </a:spcAft>
              <a:buSzPts val="1400"/>
              <a:buNone/>
              <a:defRPr/>
            </a:lvl8pPr>
            <a:lvl9pPr marL="4114800" lvl="8" indent="-228600" algn="l">
              <a:lnSpc>
                <a:spcPct val="93000"/>
              </a:lnSpc>
              <a:spcBef>
                <a:spcPts val="261"/>
              </a:spcBef>
              <a:spcAft>
                <a:spcPts val="261"/>
              </a:spcAft>
              <a:buSzPts val="1400"/>
              <a:buNone/>
              <a:defRPr/>
            </a:lvl9pPr>
          </a:lstStyle>
          <a:p>
            <a:endParaRPr/>
          </a:p>
        </p:txBody>
      </p:sp>
      <p:sp>
        <p:nvSpPr>
          <p:cNvPr id="6" name="Google Shape;123;p18"/>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24E23F36-40B0-47B3-BFDD-040BC861B184}" type="slidenum">
              <a:rPr lang="en-US"/>
              <a:pPr>
                <a:defRPr/>
              </a:pPr>
              <a:t>‹Nr.›</a:t>
            </a:fld>
            <a:endParaRPr lang="de-DE"/>
          </a:p>
        </p:txBody>
      </p:sp>
      <p:sp>
        <p:nvSpPr>
          <p:cNvPr id="7" name="Google Shape;124;p18"/>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125;p18"/>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el und Inhalt" type="obj">
  <p:cSld name="OBJECT">
    <p:spTree>
      <p:nvGrpSpPr>
        <p:cNvPr id="1" name="Shape 134"/>
        <p:cNvGrpSpPr/>
        <p:nvPr/>
      </p:nvGrpSpPr>
      <p:grpSpPr>
        <a:xfrm>
          <a:off x="0" y="0"/>
          <a:ext cx="0" cy="0"/>
          <a:chOff x="0" y="0"/>
          <a:chExt cx="0" cy="0"/>
        </a:xfrm>
      </p:grpSpPr>
      <p:sp>
        <p:nvSpPr>
          <p:cNvPr id="4" name="Google Shape;127;p19"/>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725" tIns="41350" rIns="82725" bIns="41350" anchor="ctr"/>
          <a:lstStyle/>
          <a:p>
            <a:pPr>
              <a:buClr>
                <a:srgbClr val="000000"/>
              </a:buClr>
              <a:buFont typeface="Arial" charset="0"/>
              <a:buNone/>
              <a:defRPr/>
            </a:pPr>
            <a:endParaRPr lang="de-DE" sz="1800" b="0">
              <a:latin typeface="Arial" charset="0"/>
            </a:endParaRPr>
          </a:p>
        </p:txBody>
      </p:sp>
      <p:pic>
        <p:nvPicPr>
          <p:cNvPr id="5" name="Google Shape;128;p19"/>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135" name="Google Shape;135;p20"/>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136" name="Google Shape;136;p20"/>
          <p:cNvSpPr txBox="1">
            <a:spLocks noGrp="1"/>
          </p:cNvSpPr>
          <p:nvPr>
            <p:ph type="body" idx="1"/>
          </p:nvPr>
        </p:nvSpPr>
        <p:spPr>
          <a:xfrm>
            <a:off x="1143000" y="1701800"/>
            <a:ext cx="7542212" cy="4525962"/>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288"/>
              </a:spcBef>
              <a:spcAft>
                <a:spcPts val="0"/>
              </a:spcAft>
              <a:buSzPts val="1400"/>
              <a:buNone/>
              <a:defRPr/>
            </a:lvl2pPr>
            <a:lvl3pPr marL="1371600" lvl="2" indent="-228600" algn="l">
              <a:lnSpc>
                <a:spcPct val="93000"/>
              </a:lnSpc>
              <a:spcBef>
                <a:spcPts val="1038"/>
              </a:spcBef>
              <a:spcAft>
                <a:spcPts val="0"/>
              </a:spcAft>
              <a:buSzPts val="1400"/>
              <a:buNone/>
              <a:defRPr/>
            </a:lvl3pPr>
            <a:lvl4pPr marL="1828800" lvl="3" indent="-228600" algn="l">
              <a:lnSpc>
                <a:spcPct val="93000"/>
              </a:lnSpc>
              <a:spcBef>
                <a:spcPts val="775"/>
              </a:spcBef>
              <a:spcAft>
                <a:spcPts val="0"/>
              </a:spcAft>
              <a:buSzPts val="1400"/>
              <a:buNone/>
              <a:defRPr/>
            </a:lvl4pPr>
            <a:lvl5pPr marL="2286000" lvl="4" indent="-228600" algn="l">
              <a:lnSpc>
                <a:spcPct val="93000"/>
              </a:lnSpc>
              <a:spcBef>
                <a:spcPts val="525"/>
              </a:spcBef>
              <a:spcAft>
                <a:spcPts val="0"/>
              </a:spcAft>
              <a:buSzPts val="1400"/>
              <a:buNone/>
              <a:defRPr/>
            </a:lvl5pPr>
            <a:lvl6pPr marL="2743200" lvl="5" indent="-228600" algn="l">
              <a:lnSpc>
                <a:spcPct val="93000"/>
              </a:lnSpc>
              <a:spcBef>
                <a:spcPts val="263"/>
              </a:spcBef>
              <a:spcAft>
                <a:spcPts val="0"/>
              </a:spcAft>
              <a:buSzPts val="1400"/>
              <a:buNone/>
              <a:defRPr/>
            </a:lvl6pPr>
            <a:lvl7pPr marL="3200400" lvl="6" indent="-228600" algn="l">
              <a:lnSpc>
                <a:spcPct val="93000"/>
              </a:lnSpc>
              <a:spcBef>
                <a:spcPts val="261"/>
              </a:spcBef>
              <a:spcAft>
                <a:spcPts val="0"/>
              </a:spcAft>
              <a:buSzPts val="1400"/>
              <a:buNone/>
              <a:defRPr/>
            </a:lvl7pPr>
            <a:lvl8pPr marL="3657600" lvl="7" indent="-228600" algn="l">
              <a:lnSpc>
                <a:spcPct val="93000"/>
              </a:lnSpc>
              <a:spcBef>
                <a:spcPts val="261"/>
              </a:spcBef>
              <a:spcAft>
                <a:spcPts val="0"/>
              </a:spcAft>
              <a:buSzPts val="1400"/>
              <a:buNone/>
              <a:defRPr/>
            </a:lvl8pPr>
            <a:lvl9pPr marL="4114800" lvl="8" indent="-228600" algn="l">
              <a:lnSpc>
                <a:spcPct val="93000"/>
              </a:lnSpc>
              <a:spcBef>
                <a:spcPts val="261"/>
              </a:spcBef>
              <a:spcAft>
                <a:spcPts val="261"/>
              </a:spcAft>
              <a:buSzPts val="1400"/>
              <a:buNone/>
              <a:defRPr/>
            </a:lvl9pPr>
          </a:lstStyle>
          <a:p>
            <a:endParaRPr/>
          </a:p>
        </p:txBody>
      </p:sp>
      <p:sp>
        <p:nvSpPr>
          <p:cNvPr id="6" name="Google Shape;137;p20"/>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785E7CE0-4F86-46EB-8A0F-30277C1A8D1C}" type="slidenum">
              <a:rPr lang="en-US"/>
              <a:pPr>
                <a:defRPr/>
              </a:pPr>
              <a:t>‹Nr.›</a:t>
            </a:fld>
            <a:endParaRPr lang="de-DE"/>
          </a:p>
        </p:txBody>
      </p:sp>
      <p:sp>
        <p:nvSpPr>
          <p:cNvPr id="7" name="Google Shape;138;p20"/>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139;p20"/>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el und Inhalt" type="obj">
  <p:cSld name="OBJECT">
    <p:spTree>
      <p:nvGrpSpPr>
        <p:cNvPr id="1" name="Shape 148"/>
        <p:cNvGrpSpPr/>
        <p:nvPr/>
      </p:nvGrpSpPr>
      <p:grpSpPr>
        <a:xfrm>
          <a:off x="0" y="0"/>
          <a:ext cx="0" cy="0"/>
          <a:chOff x="0" y="0"/>
          <a:chExt cx="0" cy="0"/>
        </a:xfrm>
      </p:grpSpPr>
      <p:sp>
        <p:nvSpPr>
          <p:cNvPr id="4" name="Google Shape;141;p21"/>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450" tIns="41225" rIns="82450" bIns="41225" anchor="ctr"/>
          <a:lstStyle/>
          <a:p>
            <a:pPr>
              <a:buClr>
                <a:srgbClr val="000000"/>
              </a:buClr>
              <a:buFont typeface="Arial" charset="0"/>
              <a:buNone/>
              <a:defRPr/>
            </a:pPr>
            <a:endParaRPr lang="de-DE" sz="1800" b="0">
              <a:latin typeface="Arial" charset="0"/>
            </a:endParaRPr>
          </a:p>
        </p:txBody>
      </p:sp>
      <p:pic>
        <p:nvPicPr>
          <p:cNvPr id="5" name="Google Shape;142;p21"/>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149" name="Google Shape;149;p22"/>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150" name="Google Shape;150;p22"/>
          <p:cNvSpPr txBox="1">
            <a:spLocks noGrp="1"/>
          </p:cNvSpPr>
          <p:nvPr>
            <p:ph type="body" idx="1"/>
          </p:nvPr>
        </p:nvSpPr>
        <p:spPr>
          <a:xfrm>
            <a:off x="1143000" y="1701800"/>
            <a:ext cx="7542212" cy="4525962"/>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288"/>
              </a:spcBef>
              <a:spcAft>
                <a:spcPts val="0"/>
              </a:spcAft>
              <a:buSzPts val="1400"/>
              <a:buNone/>
              <a:defRPr/>
            </a:lvl2pPr>
            <a:lvl3pPr marL="1371600" lvl="2" indent="-228600" algn="l">
              <a:lnSpc>
                <a:spcPct val="93000"/>
              </a:lnSpc>
              <a:spcBef>
                <a:spcPts val="1038"/>
              </a:spcBef>
              <a:spcAft>
                <a:spcPts val="0"/>
              </a:spcAft>
              <a:buSzPts val="1400"/>
              <a:buNone/>
              <a:defRPr/>
            </a:lvl3pPr>
            <a:lvl4pPr marL="1828800" lvl="3" indent="-228600" algn="l">
              <a:lnSpc>
                <a:spcPct val="93000"/>
              </a:lnSpc>
              <a:spcBef>
                <a:spcPts val="775"/>
              </a:spcBef>
              <a:spcAft>
                <a:spcPts val="0"/>
              </a:spcAft>
              <a:buSzPts val="1400"/>
              <a:buNone/>
              <a:defRPr/>
            </a:lvl4pPr>
            <a:lvl5pPr marL="2286000" lvl="4" indent="-228600" algn="l">
              <a:lnSpc>
                <a:spcPct val="93000"/>
              </a:lnSpc>
              <a:spcBef>
                <a:spcPts val="525"/>
              </a:spcBef>
              <a:spcAft>
                <a:spcPts val="0"/>
              </a:spcAft>
              <a:buSzPts val="1400"/>
              <a:buNone/>
              <a:defRPr/>
            </a:lvl5pPr>
            <a:lvl6pPr marL="2743200" lvl="5" indent="-228600" algn="l">
              <a:lnSpc>
                <a:spcPct val="93000"/>
              </a:lnSpc>
              <a:spcBef>
                <a:spcPts val="263"/>
              </a:spcBef>
              <a:spcAft>
                <a:spcPts val="0"/>
              </a:spcAft>
              <a:buSzPts val="1400"/>
              <a:buNone/>
              <a:defRPr/>
            </a:lvl6pPr>
            <a:lvl7pPr marL="3200400" lvl="6" indent="-228600" algn="l">
              <a:lnSpc>
                <a:spcPct val="93000"/>
              </a:lnSpc>
              <a:spcBef>
                <a:spcPts val="261"/>
              </a:spcBef>
              <a:spcAft>
                <a:spcPts val="0"/>
              </a:spcAft>
              <a:buSzPts val="1400"/>
              <a:buNone/>
              <a:defRPr/>
            </a:lvl7pPr>
            <a:lvl8pPr marL="3657600" lvl="7" indent="-228600" algn="l">
              <a:lnSpc>
                <a:spcPct val="93000"/>
              </a:lnSpc>
              <a:spcBef>
                <a:spcPts val="261"/>
              </a:spcBef>
              <a:spcAft>
                <a:spcPts val="0"/>
              </a:spcAft>
              <a:buSzPts val="1400"/>
              <a:buNone/>
              <a:defRPr/>
            </a:lvl8pPr>
            <a:lvl9pPr marL="4114800" lvl="8" indent="-228600" algn="l">
              <a:lnSpc>
                <a:spcPct val="93000"/>
              </a:lnSpc>
              <a:spcBef>
                <a:spcPts val="261"/>
              </a:spcBef>
              <a:spcAft>
                <a:spcPts val="261"/>
              </a:spcAft>
              <a:buSzPts val="1400"/>
              <a:buNone/>
              <a:defRPr/>
            </a:lvl9pPr>
          </a:lstStyle>
          <a:p>
            <a:endParaRPr/>
          </a:p>
        </p:txBody>
      </p:sp>
      <p:sp>
        <p:nvSpPr>
          <p:cNvPr id="6" name="Google Shape;151;p22"/>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412ED4A1-EF98-435D-A472-1241775AFCD1}" type="slidenum">
              <a:rPr lang="en-US"/>
              <a:pPr>
                <a:defRPr/>
              </a:pPr>
              <a:t>‹Nr.›</a:t>
            </a:fld>
            <a:endParaRPr lang="de-DE"/>
          </a:p>
        </p:txBody>
      </p:sp>
      <p:sp>
        <p:nvSpPr>
          <p:cNvPr id="7" name="Google Shape;152;p22"/>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153;p22"/>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el und Inhalt" type="obj">
  <p:cSld name="OBJECT">
    <p:spTree>
      <p:nvGrpSpPr>
        <p:cNvPr id="1" name="Shape 162"/>
        <p:cNvGrpSpPr/>
        <p:nvPr/>
      </p:nvGrpSpPr>
      <p:grpSpPr>
        <a:xfrm>
          <a:off x="0" y="0"/>
          <a:ext cx="0" cy="0"/>
          <a:chOff x="0" y="0"/>
          <a:chExt cx="0" cy="0"/>
        </a:xfrm>
      </p:grpSpPr>
      <p:sp>
        <p:nvSpPr>
          <p:cNvPr id="4" name="Google Shape;155;p23"/>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650" tIns="41325" rIns="82650" bIns="41325" anchor="ctr"/>
          <a:lstStyle/>
          <a:p>
            <a:pPr>
              <a:buClr>
                <a:srgbClr val="000000"/>
              </a:buClr>
              <a:buFont typeface="Arial" charset="0"/>
              <a:buNone/>
              <a:defRPr/>
            </a:pPr>
            <a:endParaRPr lang="de-DE" sz="1800" b="0">
              <a:latin typeface="Arial" charset="0"/>
            </a:endParaRPr>
          </a:p>
        </p:txBody>
      </p:sp>
      <p:pic>
        <p:nvPicPr>
          <p:cNvPr id="5" name="Google Shape;156;p23"/>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163" name="Google Shape;163;p24"/>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164" name="Google Shape;164;p24"/>
          <p:cNvSpPr txBox="1">
            <a:spLocks noGrp="1"/>
          </p:cNvSpPr>
          <p:nvPr>
            <p:ph type="body" idx="1"/>
          </p:nvPr>
        </p:nvSpPr>
        <p:spPr>
          <a:xfrm>
            <a:off x="1143000" y="1701800"/>
            <a:ext cx="7542212" cy="4525962"/>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288"/>
              </a:spcBef>
              <a:spcAft>
                <a:spcPts val="0"/>
              </a:spcAft>
              <a:buSzPts val="1400"/>
              <a:buNone/>
              <a:defRPr/>
            </a:lvl2pPr>
            <a:lvl3pPr marL="1371600" lvl="2" indent="-228600" algn="l">
              <a:lnSpc>
                <a:spcPct val="93000"/>
              </a:lnSpc>
              <a:spcBef>
                <a:spcPts val="1038"/>
              </a:spcBef>
              <a:spcAft>
                <a:spcPts val="0"/>
              </a:spcAft>
              <a:buSzPts val="1400"/>
              <a:buNone/>
              <a:defRPr/>
            </a:lvl3pPr>
            <a:lvl4pPr marL="1828800" lvl="3" indent="-228600" algn="l">
              <a:lnSpc>
                <a:spcPct val="93000"/>
              </a:lnSpc>
              <a:spcBef>
                <a:spcPts val="775"/>
              </a:spcBef>
              <a:spcAft>
                <a:spcPts val="0"/>
              </a:spcAft>
              <a:buSzPts val="1400"/>
              <a:buNone/>
              <a:defRPr/>
            </a:lvl4pPr>
            <a:lvl5pPr marL="2286000" lvl="4" indent="-228600" algn="l">
              <a:lnSpc>
                <a:spcPct val="93000"/>
              </a:lnSpc>
              <a:spcBef>
                <a:spcPts val="525"/>
              </a:spcBef>
              <a:spcAft>
                <a:spcPts val="0"/>
              </a:spcAft>
              <a:buSzPts val="1400"/>
              <a:buNone/>
              <a:defRPr/>
            </a:lvl5pPr>
            <a:lvl6pPr marL="2743200" lvl="5" indent="-228600" algn="l">
              <a:lnSpc>
                <a:spcPct val="93000"/>
              </a:lnSpc>
              <a:spcBef>
                <a:spcPts val="263"/>
              </a:spcBef>
              <a:spcAft>
                <a:spcPts val="0"/>
              </a:spcAft>
              <a:buSzPts val="1400"/>
              <a:buNone/>
              <a:defRPr/>
            </a:lvl6pPr>
            <a:lvl7pPr marL="3200400" lvl="6" indent="-228600" algn="l">
              <a:lnSpc>
                <a:spcPct val="93000"/>
              </a:lnSpc>
              <a:spcBef>
                <a:spcPts val="261"/>
              </a:spcBef>
              <a:spcAft>
                <a:spcPts val="0"/>
              </a:spcAft>
              <a:buSzPts val="1400"/>
              <a:buNone/>
              <a:defRPr/>
            </a:lvl7pPr>
            <a:lvl8pPr marL="3657600" lvl="7" indent="-228600" algn="l">
              <a:lnSpc>
                <a:spcPct val="93000"/>
              </a:lnSpc>
              <a:spcBef>
                <a:spcPts val="261"/>
              </a:spcBef>
              <a:spcAft>
                <a:spcPts val="0"/>
              </a:spcAft>
              <a:buSzPts val="1400"/>
              <a:buNone/>
              <a:defRPr/>
            </a:lvl8pPr>
            <a:lvl9pPr marL="4114800" lvl="8" indent="-228600" algn="l">
              <a:lnSpc>
                <a:spcPct val="93000"/>
              </a:lnSpc>
              <a:spcBef>
                <a:spcPts val="261"/>
              </a:spcBef>
              <a:spcAft>
                <a:spcPts val="261"/>
              </a:spcAft>
              <a:buSzPts val="1400"/>
              <a:buNone/>
              <a:defRPr/>
            </a:lvl9pPr>
          </a:lstStyle>
          <a:p>
            <a:endParaRPr/>
          </a:p>
        </p:txBody>
      </p:sp>
      <p:sp>
        <p:nvSpPr>
          <p:cNvPr id="6" name="Google Shape;165;p24"/>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65ACBF88-B04D-4F2A-BAE2-F2D05C96BCC1}" type="slidenum">
              <a:rPr lang="en-US"/>
              <a:pPr>
                <a:defRPr/>
              </a:pPr>
              <a:t>‹Nr.›</a:t>
            </a:fld>
            <a:endParaRPr lang="de-DE"/>
          </a:p>
        </p:txBody>
      </p:sp>
      <p:sp>
        <p:nvSpPr>
          <p:cNvPr id="7" name="Google Shape;166;p24"/>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167;p24"/>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el und Inhalt" type="obj">
  <p:cSld name="OBJECT">
    <p:spTree>
      <p:nvGrpSpPr>
        <p:cNvPr id="1" name="Shape 176"/>
        <p:cNvGrpSpPr/>
        <p:nvPr/>
      </p:nvGrpSpPr>
      <p:grpSpPr>
        <a:xfrm>
          <a:off x="0" y="0"/>
          <a:ext cx="0" cy="0"/>
          <a:chOff x="0" y="0"/>
          <a:chExt cx="0" cy="0"/>
        </a:xfrm>
      </p:grpSpPr>
      <p:sp>
        <p:nvSpPr>
          <p:cNvPr id="4" name="Google Shape;169;p25"/>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925" tIns="41450" rIns="82925" bIns="41450" anchor="ctr"/>
          <a:lstStyle/>
          <a:p>
            <a:pPr>
              <a:buClr>
                <a:srgbClr val="000000"/>
              </a:buClr>
              <a:buFont typeface="Arial" charset="0"/>
              <a:buNone/>
              <a:defRPr/>
            </a:pPr>
            <a:endParaRPr lang="de-DE" sz="1800" b="0">
              <a:latin typeface="Arial" charset="0"/>
            </a:endParaRPr>
          </a:p>
        </p:txBody>
      </p:sp>
      <p:pic>
        <p:nvPicPr>
          <p:cNvPr id="5" name="Google Shape;170;p25"/>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177" name="Google Shape;177;p26"/>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178" name="Google Shape;178;p26"/>
          <p:cNvSpPr txBox="1">
            <a:spLocks noGrp="1"/>
          </p:cNvSpPr>
          <p:nvPr>
            <p:ph type="body" idx="1"/>
          </p:nvPr>
        </p:nvSpPr>
        <p:spPr>
          <a:xfrm>
            <a:off x="1143000" y="1701800"/>
            <a:ext cx="7542212" cy="4525962"/>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288"/>
              </a:spcBef>
              <a:spcAft>
                <a:spcPts val="0"/>
              </a:spcAft>
              <a:buSzPts val="1400"/>
              <a:buNone/>
              <a:defRPr/>
            </a:lvl2pPr>
            <a:lvl3pPr marL="1371600" lvl="2" indent="-228600" algn="l">
              <a:lnSpc>
                <a:spcPct val="93000"/>
              </a:lnSpc>
              <a:spcBef>
                <a:spcPts val="1038"/>
              </a:spcBef>
              <a:spcAft>
                <a:spcPts val="0"/>
              </a:spcAft>
              <a:buSzPts val="1400"/>
              <a:buNone/>
              <a:defRPr/>
            </a:lvl3pPr>
            <a:lvl4pPr marL="1828800" lvl="3" indent="-228600" algn="l">
              <a:lnSpc>
                <a:spcPct val="93000"/>
              </a:lnSpc>
              <a:spcBef>
                <a:spcPts val="775"/>
              </a:spcBef>
              <a:spcAft>
                <a:spcPts val="0"/>
              </a:spcAft>
              <a:buSzPts val="1400"/>
              <a:buNone/>
              <a:defRPr/>
            </a:lvl4pPr>
            <a:lvl5pPr marL="2286000" lvl="4" indent="-228600" algn="l">
              <a:lnSpc>
                <a:spcPct val="93000"/>
              </a:lnSpc>
              <a:spcBef>
                <a:spcPts val="525"/>
              </a:spcBef>
              <a:spcAft>
                <a:spcPts val="0"/>
              </a:spcAft>
              <a:buSzPts val="1400"/>
              <a:buNone/>
              <a:defRPr/>
            </a:lvl5pPr>
            <a:lvl6pPr marL="2743200" lvl="5" indent="-228600" algn="l">
              <a:lnSpc>
                <a:spcPct val="93000"/>
              </a:lnSpc>
              <a:spcBef>
                <a:spcPts val="263"/>
              </a:spcBef>
              <a:spcAft>
                <a:spcPts val="0"/>
              </a:spcAft>
              <a:buSzPts val="1400"/>
              <a:buNone/>
              <a:defRPr/>
            </a:lvl6pPr>
            <a:lvl7pPr marL="3200400" lvl="6" indent="-228600" algn="l">
              <a:lnSpc>
                <a:spcPct val="93000"/>
              </a:lnSpc>
              <a:spcBef>
                <a:spcPts val="261"/>
              </a:spcBef>
              <a:spcAft>
                <a:spcPts val="0"/>
              </a:spcAft>
              <a:buSzPts val="1400"/>
              <a:buNone/>
              <a:defRPr/>
            </a:lvl7pPr>
            <a:lvl8pPr marL="3657600" lvl="7" indent="-228600" algn="l">
              <a:lnSpc>
                <a:spcPct val="93000"/>
              </a:lnSpc>
              <a:spcBef>
                <a:spcPts val="261"/>
              </a:spcBef>
              <a:spcAft>
                <a:spcPts val="0"/>
              </a:spcAft>
              <a:buSzPts val="1400"/>
              <a:buNone/>
              <a:defRPr/>
            </a:lvl8pPr>
            <a:lvl9pPr marL="4114800" lvl="8" indent="-228600" algn="l">
              <a:lnSpc>
                <a:spcPct val="93000"/>
              </a:lnSpc>
              <a:spcBef>
                <a:spcPts val="261"/>
              </a:spcBef>
              <a:spcAft>
                <a:spcPts val="261"/>
              </a:spcAft>
              <a:buSzPts val="1400"/>
              <a:buNone/>
              <a:defRPr/>
            </a:lvl9pPr>
          </a:lstStyle>
          <a:p>
            <a:endParaRPr/>
          </a:p>
        </p:txBody>
      </p:sp>
      <p:sp>
        <p:nvSpPr>
          <p:cNvPr id="6" name="Google Shape;179;p26"/>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DC083BDE-960F-4E36-AF1D-77AF935C3A8B}" type="slidenum">
              <a:rPr lang="en-US"/>
              <a:pPr>
                <a:defRPr/>
              </a:pPr>
              <a:t>‹Nr.›</a:t>
            </a:fld>
            <a:endParaRPr lang="de-DE"/>
          </a:p>
        </p:txBody>
      </p:sp>
      <p:sp>
        <p:nvSpPr>
          <p:cNvPr id="7" name="Google Shape;180;p26"/>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181;p26"/>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190"/>
        <p:cNvGrpSpPr/>
        <p:nvPr/>
      </p:nvGrpSpPr>
      <p:grpSpPr>
        <a:xfrm>
          <a:off x="0" y="0"/>
          <a:ext cx="0" cy="0"/>
          <a:chOff x="0" y="0"/>
          <a:chExt cx="0" cy="0"/>
        </a:xfrm>
      </p:grpSpPr>
      <p:sp>
        <p:nvSpPr>
          <p:cNvPr id="4" name="Google Shape;183;p27"/>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925" tIns="41450" rIns="82925" bIns="41450" anchor="ctr"/>
          <a:lstStyle/>
          <a:p>
            <a:pPr>
              <a:buClr>
                <a:srgbClr val="000000"/>
              </a:buClr>
              <a:buFont typeface="Arial" charset="0"/>
              <a:buNone/>
              <a:defRPr/>
            </a:pPr>
            <a:endParaRPr lang="de-DE" sz="1800" b="0">
              <a:latin typeface="Arial" charset="0"/>
            </a:endParaRPr>
          </a:p>
        </p:txBody>
      </p:sp>
      <p:pic>
        <p:nvPicPr>
          <p:cNvPr id="5" name="Google Shape;184;p27"/>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191" name="Google Shape;191;p28"/>
          <p:cNvSpPr txBox="1">
            <a:spLocks noGrp="1"/>
          </p:cNvSpPr>
          <p:nvPr>
            <p:ph type="ctrTitle"/>
          </p:nvPr>
        </p:nvSpPr>
        <p:spPr>
          <a:xfrm>
            <a:off x="685440" y="2129984"/>
            <a:ext cx="7773120" cy="1470394"/>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192" name="Google Shape;192;p28"/>
          <p:cNvSpPr txBox="1">
            <a:spLocks noGrp="1"/>
          </p:cNvSpPr>
          <p:nvPr>
            <p:ph type="subTitle" idx="1"/>
          </p:nvPr>
        </p:nvSpPr>
        <p:spPr>
          <a:xfrm>
            <a:off x="1372321" y="3885528"/>
            <a:ext cx="6400800" cy="1752664"/>
          </a:xfrm>
          <a:prstGeom prst="rect">
            <a:avLst/>
          </a:prstGeom>
          <a:noFill/>
          <a:ln>
            <a:noFill/>
          </a:ln>
        </p:spPr>
        <p:txBody>
          <a:bodyPr spcFirstLastPara="1">
            <a:noAutofit/>
          </a:bodyPr>
          <a:lstStyle>
            <a:lvl1pPr lvl="0" algn="ctr">
              <a:lnSpc>
                <a:spcPct val="93000"/>
              </a:lnSpc>
              <a:spcBef>
                <a:spcPts val="0"/>
              </a:spcBef>
              <a:spcAft>
                <a:spcPts val="0"/>
              </a:spcAft>
              <a:buSzPts val="2900"/>
              <a:buNone/>
              <a:defRPr/>
            </a:lvl1pPr>
            <a:lvl2pPr lvl="1" algn="ctr">
              <a:lnSpc>
                <a:spcPct val="93000"/>
              </a:lnSpc>
              <a:spcBef>
                <a:spcPts val="1288"/>
              </a:spcBef>
              <a:spcAft>
                <a:spcPts val="0"/>
              </a:spcAft>
              <a:buSzPts val="2500"/>
              <a:buNone/>
              <a:defRPr/>
            </a:lvl2pPr>
            <a:lvl3pPr lvl="2" algn="ctr">
              <a:lnSpc>
                <a:spcPct val="93000"/>
              </a:lnSpc>
              <a:spcBef>
                <a:spcPts val="1038"/>
              </a:spcBef>
              <a:spcAft>
                <a:spcPts val="0"/>
              </a:spcAft>
              <a:buSzPts val="2200"/>
              <a:buNone/>
              <a:defRPr/>
            </a:lvl3pPr>
            <a:lvl4pPr lvl="3" algn="ctr">
              <a:lnSpc>
                <a:spcPct val="93000"/>
              </a:lnSpc>
              <a:spcBef>
                <a:spcPts val="775"/>
              </a:spcBef>
              <a:spcAft>
                <a:spcPts val="0"/>
              </a:spcAft>
              <a:buSzPts val="1800"/>
              <a:buNone/>
              <a:defRPr/>
            </a:lvl4pPr>
            <a:lvl5pPr lvl="4" algn="ctr">
              <a:lnSpc>
                <a:spcPct val="93000"/>
              </a:lnSpc>
              <a:spcBef>
                <a:spcPts val="525"/>
              </a:spcBef>
              <a:spcAft>
                <a:spcPts val="0"/>
              </a:spcAft>
              <a:buSzPts val="1800"/>
              <a:buNone/>
              <a:defRPr/>
            </a:lvl5pPr>
            <a:lvl6pPr lvl="5" algn="ctr">
              <a:lnSpc>
                <a:spcPct val="93000"/>
              </a:lnSpc>
              <a:spcBef>
                <a:spcPts val="263"/>
              </a:spcBef>
              <a:spcAft>
                <a:spcPts val="0"/>
              </a:spcAft>
              <a:buSzPts val="1800"/>
              <a:buNone/>
              <a:defRPr/>
            </a:lvl6pPr>
            <a:lvl7pPr lvl="6" algn="ctr">
              <a:lnSpc>
                <a:spcPct val="93000"/>
              </a:lnSpc>
              <a:spcBef>
                <a:spcPts val="261"/>
              </a:spcBef>
              <a:spcAft>
                <a:spcPts val="0"/>
              </a:spcAft>
              <a:buSzPts val="1800"/>
              <a:buNone/>
              <a:defRPr/>
            </a:lvl7pPr>
            <a:lvl8pPr lvl="7" algn="ctr">
              <a:lnSpc>
                <a:spcPct val="93000"/>
              </a:lnSpc>
              <a:spcBef>
                <a:spcPts val="261"/>
              </a:spcBef>
              <a:spcAft>
                <a:spcPts val="0"/>
              </a:spcAft>
              <a:buSzPts val="1800"/>
              <a:buNone/>
              <a:defRPr/>
            </a:lvl8pPr>
            <a:lvl9pPr lvl="8" algn="ctr">
              <a:lnSpc>
                <a:spcPct val="93000"/>
              </a:lnSpc>
              <a:spcBef>
                <a:spcPts val="261"/>
              </a:spcBef>
              <a:spcAft>
                <a:spcPts val="261"/>
              </a:spcAft>
              <a:buSzPts val="1800"/>
              <a:buNone/>
              <a:defRPr/>
            </a:lvl9pPr>
          </a:lstStyle>
          <a:p>
            <a:endParaRPr/>
          </a:p>
        </p:txBody>
      </p:sp>
      <p:sp>
        <p:nvSpPr>
          <p:cNvPr id="6" name="Google Shape;193;p28"/>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61754577-4BEC-4BF5-91DF-D1235EA95414}" type="slidenum">
              <a:rPr lang="en-US"/>
              <a:pPr>
                <a:defRPr/>
              </a:pPr>
              <a:t>‹Nr.›</a:t>
            </a:fld>
            <a:endParaRPr lang="de-DE"/>
          </a:p>
        </p:txBody>
      </p:sp>
      <p:sp>
        <p:nvSpPr>
          <p:cNvPr id="7" name="Google Shape;194;p28"/>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195;p28"/>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685800" y="2130428"/>
            <a:ext cx="7772400" cy="1470025"/>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371600" y="3886202"/>
            <a:ext cx="6400800" cy="1752600"/>
          </a:xfrm>
          <a:prstGeom prst="rect">
            <a:avLst/>
          </a:prstGeom>
          <a:noFill/>
          <a:ln>
            <a:noFill/>
          </a:ln>
        </p:spPr>
        <p:txBody>
          <a:bodyPr spcFirstLastPara="1">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 name="Google Shape;32;p4"/>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5" name="Google Shape;33;p4"/>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34;p4"/>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764B2C2C-A3FA-4D02-A0FD-AE58A3C9E38C}" type="slidenum">
              <a:rPr lang="en-US"/>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260"/>
        <p:cNvGrpSpPr/>
        <p:nvPr/>
      </p:nvGrpSpPr>
      <p:grpSpPr>
        <a:xfrm>
          <a:off x="0" y="0"/>
          <a:ext cx="0" cy="0"/>
          <a:chOff x="0" y="0"/>
          <a:chExt cx="0" cy="0"/>
        </a:xfrm>
      </p:grpSpPr>
      <p:sp>
        <p:nvSpPr>
          <p:cNvPr id="4" name="Google Shape;253;p36"/>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5" name="Google Shape;254;p36"/>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261" name="Google Shape;261;p37"/>
          <p:cNvSpPr txBox="1">
            <a:spLocks noGrp="1"/>
          </p:cNvSpPr>
          <p:nvPr>
            <p:ph type="ctrTitle"/>
          </p:nvPr>
        </p:nvSpPr>
        <p:spPr>
          <a:xfrm>
            <a:off x="685440" y="2129984"/>
            <a:ext cx="7773120" cy="1470394"/>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262" name="Google Shape;262;p37"/>
          <p:cNvSpPr txBox="1">
            <a:spLocks noGrp="1"/>
          </p:cNvSpPr>
          <p:nvPr>
            <p:ph type="subTitle" idx="1"/>
          </p:nvPr>
        </p:nvSpPr>
        <p:spPr>
          <a:xfrm>
            <a:off x="1372321" y="3885528"/>
            <a:ext cx="6400800" cy="1752664"/>
          </a:xfrm>
          <a:prstGeom prst="rect">
            <a:avLst/>
          </a:prstGeom>
          <a:noFill/>
          <a:ln>
            <a:noFill/>
          </a:ln>
        </p:spPr>
        <p:txBody>
          <a:bodyPr spcFirstLastPara="1">
            <a:noAutofit/>
          </a:bodyPr>
          <a:lstStyle>
            <a:lvl1pPr lvl="0" algn="ctr">
              <a:lnSpc>
                <a:spcPct val="93000"/>
              </a:lnSpc>
              <a:spcBef>
                <a:spcPts val="0"/>
              </a:spcBef>
              <a:spcAft>
                <a:spcPts val="0"/>
              </a:spcAft>
              <a:buSzPts val="2900"/>
              <a:buNone/>
              <a:defRPr/>
            </a:lvl1pPr>
            <a:lvl2pPr lvl="1" algn="ctr">
              <a:lnSpc>
                <a:spcPct val="93000"/>
              </a:lnSpc>
              <a:spcBef>
                <a:spcPts val="1288"/>
              </a:spcBef>
              <a:spcAft>
                <a:spcPts val="0"/>
              </a:spcAft>
              <a:buSzPts val="2500"/>
              <a:buNone/>
              <a:defRPr/>
            </a:lvl2pPr>
            <a:lvl3pPr lvl="2" algn="ctr">
              <a:lnSpc>
                <a:spcPct val="93000"/>
              </a:lnSpc>
              <a:spcBef>
                <a:spcPts val="1038"/>
              </a:spcBef>
              <a:spcAft>
                <a:spcPts val="0"/>
              </a:spcAft>
              <a:buSzPts val="2200"/>
              <a:buNone/>
              <a:defRPr/>
            </a:lvl3pPr>
            <a:lvl4pPr lvl="3" algn="ctr">
              <a:lnSpc>
                <a:spcPct val="93000"/>
              </a:lnSpc>
              <a:spcBef>
                <a:spcPts val="775"/>
              </a:spcBef>
              <a:spcAft>
                <a:spcPts val="0"/>
              </a:spcAft>
              <a:buSzPts val="1800"/>
              <a:buNone/>
              <a:defRPr/>
            </a:lvl4pPr>
            <a:lvl5pPr lvl="4" algn="ctr">
              <a:lnSpc>
                <a:spcPct val="93000"/>
              </a:lnSpc>
              <a:spcBef>
                <a:spcPts val="525"/>
              </a:spcBef>
              <a:spcAft>
                <a:spcPts val="0"/>
              </a:spcAft>
              <a:buSzPts val="1800"/>
              <a:buNone/>
              <a:defRPr/>
            </a:lvl5pPr>
            <a:lvl6pPr lvl="5" algn="ctr">
              <a:lnSpc>
                <a:spcPct val="93000"/>
              </a:lnSpc>
              <a:spcBef>
                <a:spcPts val="263"/>
              </a:spcBef>
              <a:spcAft>
                <a:spcPts val="0"/>
              </a:spcAft>
              <a:buSzPts val="1800"/>
              <a:buNone/>
              <a:defRPr/>
            </a:lvl6pPr>
            <a:lvl7pPr lvl="6" algn="ctr">
              <a:lnSpc>
                <a:spcPct val="93000"/>
              </a:lnSpc>
              <a:spcBef>
                <a:spcPts val="261"/>
              </a:spcBef>
              <a:spcAft>
                <a:spcPts val="0"/>
              </a:spcAft>
              <a:buSzPts val="1800"/>
              <a:buNone/>
              <a:defRPr/>
            </a:lvl7pPr>
            <a:lvl8pPr lvl="7" algn="ctr">
              <a:lnSpc>
                <a:spcPct val="93000"/>
              </a:lnSpc>
              <a:spcBef>
                <a:spcPts val="261"/>
              </a:spcBef>
              <a:spcAft>
                <a:spcPts val="0"/>
              </a:spcAft>
              <a:buSzPts val="1800"/>
              <a:buNone/>
              <a:defRPr/>
            </a:lvl8pPr>
            <a:lvl9pPr lvl="8" algn="ctr">
              <a:lnSpc>
                <a:spcPct val="93000"/>
              </a:lnSpc>
              <a:spcBef>
                <a:spcPts val="261"/>
              </a:spcBef>
              <a:spcAft>
                <a:spcPts val="261"/>
              </a:spcAft>
              <a:buSzPts val="1800"/>
              <a:buNone/>
              <a:defRPr/>
            </a:lvl9pPr>
          </a:lstStyle>
          <a:p>
            <a:endParaRPr/>
          </a:p>
        </p:txBody>
      </p:sp>
      <p:sp>
        <p:nvSpPr>
          <p:cNvPr id="6" name="Google Shape;263;p37"/>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BC4CB19E-1B26-49E9-B0F3-E0869522221D}" type="slidenum">
              <a:rPr lang="en-US"/>
              <a:pPr>
                <a:defRPr/>
              </a:pPr>
              <a:t>‹Nr.›</a:t>
            </a:fld>
            <a:endParaRPr lang="de-DE"/>
          </a:p>
        </p:txBody>
      </p:sp>
      <p:sp>
        <p:nvSpPr>
          <p:cNvPr id="7" name="Google Shape;264;p37"/>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265;p37"/>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274"/>
        <p:cNvGrpSpPr/>
        <p:nvPr/>
      </p:nvGrpSpPr>
      <p:grpSpPr>
        <a:xfrm>
          <a:off x="0" y="0"/>
          <a:ext cx="0" cy="0"/>
          <a:chOff x="0" y="0"/>
          <a:chExt cx="0" cy="0"/>
        </a:xfrm>
      </p:grpSpPr>
      <p:sp>
        <p:nvSpPr>
          <p:cNvPr id="4" name="Google Shape;267;p38"/>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5" name="Google Shape;268;p38"/>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275" name="Google Shape;275;p39"/>
          <p:cNvSpPr txBox="1">
            <a:spLocks noGrp="1"/>
          </p:cNvSpPr>
          <p:nvPr>
            <p:ph type="title"/>
          </p:nvPr>
        </p:nvSpPr>
        <p:spPr>
          <a:xfrm>
            <a:off x="722880" y="4406933"/>
            <a:ext cx="7771680" cy="1362383"/>
          </a:xfrm>
          <a:prstGeom prst="rect">
            <a:avLst/>
          </a:prstGeom>
          <a:noFill/>
          <a:ln>
            <a:noFill/>
          </a:ln>
        </p:spPr>
        <p:txBody>
          <a:bodyPr spcFirstLastPara="1" anchor="t">
            <a:noAutofit/>
          </a:bodyPr>
          <a:lstStyle>
            <a:lvl1pPr lvl="0" algn="l">
              <a:lnSpc>
                <a:spcPct val="102000"/>
              </a:lnSpc>
              <a:spcBef>
                <a:spcPts val="0"/>
              </a:spcBef>
              <a:spcAft>
                <a:spcPts val="0"/>
              </a:spcAft>
              <a:buSzPts val="1400"/>
              <a:buNone/>
              <a:defRPr sz="3600" b="1" cap="none"/>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276" name="Google Shape;276;p39"/>
          <p:cNvSpPr txBox="1">
            <a:spLocks noGrp="1"/>
          </p:cNvSpPr>
          <p:nvPr>
            <p:ph type="body" idx="1"/>
          </p:nvPr>
        </p:nvSpPr>
        <p:spPr>
          <a:xfrm>
            <a:off x="722880" y="2906225"/>
            <a:ext cx="7771680" cy="1500638"/>
          </a:xfrm>
          <a:prstGeom prst="rect">
            <a:avLst/>
          </a:prstGeom>
          <a:noFill/>
          <a:ln>
            <a:noFill/>
          </a:ln>
        </p:spPr>
        <p:txBody>
          <a:bodyPr spcFirstLastPara="1" anchor="b">
            <a:noAutofit/>
          </a:bodyPr>
          <a:lstStyle>
            <a:lvl1pPr marL="457200" lvl="0" indent="-228600" algn="l">
              <a:lnSpc>
                <a:spcPct val="93000"/>
              </a:lnSpc>
              <a:spcBef>
                <a:spcPts val="0"/>
              </a:spcBef>
              <a:spcAft>
                <a:spcPts val="0"/>
              </a:spcAft>
              <a:buSzPts val="1800"/>
              <a:buNone/>
              <a:defRPr sz="1800"/>
            </a:lvl1pPr>
            <a:lvl2pPr marL="914400" lvl="1" indent="-228600" algn="l">
              <a:lnSpc>
                <a:spcPct val="93000"/>
              </a:lnSpc>
              <a:spcBef>
                <a:spcPts val="1288"/>
              </a:spcBef>
              <a:spcAft>
                <a:spcPts val="0"/>
              </a:spcAft>
              <a:buSzPts val="1600"/>
              <a:buNone/>
              <a:defRPr sz="1600"/>
            </a:lvl2pPr>
            <a:lvl3pPr marL="1371600" lvl="2" indent="-228600" algn="l">
              <a:lnSpc>
                <a:spcPct val="93000"/>
              </a:lnSpc>
              <a:spcBef>
                <a:spcPts val="1038"/>
              </a:spcBef>
              <a:spcAft>
                <a:spcPts val="0"/>
              </a:spcAft>
              <a:buSzPts val="1500"/>
              <a:buNone/>
              <a:defRPr sz="1500"/>
            </a:lvl3pPr>
            <a:lvl4pPr marL="1828800" lvl="3" indent="-228600" algn="l">
              <a:lnSpc>
                <a:spcPct val="93000"/>
              </a:lnSpc>
              <a:spcBef>
                <a:spcPts val="775"/>
              </a:spcBef>
              <a:spcAft>
                <a:spcPts val="0"/>
              </a:spcAft>
              <a:buSzPts val="1300"/>
              <a:buNone/>
              <a:defRPr sz="1300"/>
            </a:lvl4pPr>
            <a:lvl5pPr marL="2286000" lvl="4" indent="-228600" algn="l">
              <a:lnSpc>
                <a:spcPct val="93000"/>
              </a:lnSpc>
              <a:spcBef>
                <a:spcPts val="525"/>
              </a:spcBef>
              <a:spcAft>
                <a:spcPts val="0"/>
              </a:spcAft>
              <a:buSzPts val="1300"/>
              <a:buNone/>
              <a:defRPr sz="1300"/>
            </a:lvl5pPr>
            <a:lvl6pPr marL="2743200" lvl="5" indent="-228600" algn="l">
              <a:lnSpc>
                <a:spcPct val="93000"/>
              </a:lnSpc>
              <a:spcBef>
                <a:spcPts val="263"/>
              </a:spcBef>
              <a:spcAft>
                <a:spcPts val="0"/>
              </a:spcAft>
              <a:buSzPts val="1300"/>
              <a:buNone/>
              <a:defRPr sz="1300"/>
            </a:lvl6pPr>
            <a:lvl7pPr marL="3200400" lvl="6" indent="-228600" algn="l">
              <a:lnSpc>
                <a:spcPct val="93000"/>
              </a:lnSpc>
              <a:spcBef>
                <a:spcPts val="261"/>
              </a:spcBef>
              <a:spcAft>
                <a:spcPts val="0"/>
              </a:spcAft>
              <a:buSzPts val="1300"/>
              <a:buNone/>
              <a:defRPr sz="1300"/>
            </a:lvl7pPr>
            <a:lvl8pPr marL="3657600" lvl="7" indent="-228600" algn="l">
              <a:lnSpc>
                <a:spcPct val="93000"/>
              </a:lnSpc>
              <a:spcBef>
                <a:spcPts val="261"/>
              </a:spcBef>
              <a:spcAft>
                <a:spcPts val="0"/>
              </a:spcAft>
              <a:buSzPts val="1300"/>
              <a:buNone/>
              <a:defRPr sz="1300"/>
            </a:lvl8pPr>
            <a:lvl9pPr marL="4114800" lvl="8" indent="-228600" algn="l">
              <a:lnSpc>
                <a:spcPct val="93000"/>
              </a:lnSpc>
              <a:spcBef>
                <a:spcPts val="261"/>
              </a:spcBef>
              <a:spcAft>
                <a:spcPts val="261"/>
              </a:spcAft>
              <a:buSzPts val="1300"/>
              <a:buNone/>
              <a:defRPr sz="1300"/>
            </a:lvl9pPr>
          </a:lstStyle>
          <a:p>
            <a:endParaRPr/>
          </a:p>
        </p:txBody>
      </p:sp>
      <p:sp>
        <p:nvSpPr>
          <p:cNvPr id="6" name="Google Shape;277;p39"/>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E587F217-5CDB-4CE2-9679-392AAD9B01A2}" type="slidenum">
              <a:rPr lang="en-US"/>
              <a:pPr>
                <a:defRPr/>
              </a:pPr>
              <a:t>‹Nr.›</a:t>
            </a:fld>
            <a:endParaRPr lang="de-DE"/>
          </a:p>
        </p:txBody>
      </p:sp>
      <p:sp>
        <p:nvSpPr>
          <p:cNvPr id="7" name="Google Shape;278;p39"/>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279;p39"/>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Zwei Inhalte" type="twoObj">
  <p:cSld name="TWO_OBJECTS">
    <p:spTree>
      <p:nvGrpSpPr>
        <p:cNvPr id="1" name="Shape 288"/>
        <p:cNvGrpSpPr/>
        <p:nvPr/>
      </p:nvGrpSpPr>
      <p:grpSpPr>
        <a:xfrm>
          <a:off x="0" y="0"/>
          <a:ext cx="0" cy="0"/>
          <a:chOff x="0" y="0"/>
          <a:chExt cx="0" cy="0"/>
        </a:xfrm>
      </p:grpSpPr>
      <p:sp>
        <p:nvSpPr>
          <p:cNvPr id="5" name="Google Shape;281;p40"/>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6" name="Google Shape;282;p40"/>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289" name="Google Shape;289;p41"/>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290" name="Google Shape;290;p41"/>
          <p:cNvSpPr txBox="1">
            <a:spLocks noGrp="1"/>
          </p:cNvSpPr>
          <p:nvPr>
            <p:ph type="body" idx="1"/>
          </p:nvPr>
        </p:nvSpPr>
        <p:spPr>
          <a:xfrm>
            <a:off x="1143360" y="1702329"/>
            <a:ext cx="3700800" cy="4524955"/>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500"/>
            </a:lvl1pPr>
            <a:lvl2pPr marL="914400" lvl="1" indent="-228600" algn="l">
              <a:lnSpc>
                <a:spcPct val="93000"/>
              </a:lnSpc>
              <a:spcBef>
                <a:spcPts val="1288"/>
              </a:spcBef>
              <a:spcAft>
                <a:spcPts val="0"/>
              </a:spcAft>
              <a:buSzPts val="1400"/>
              <a:buNone/>
              <a:defRPr sz="2200"/>
            </a:lvl2pPr>
            <a:lvl3pPr marL="1371600" lvl="2" indent="-228600" algn="l">
              <a:lnSpc>
                <a:spcPct val="93000"/>
              </a:lnSpc>
              <a:spcBef>
                <a:spcPts val="1038"/>
              </a:spcBef>
              <a:spcAft>
                <a:spcPts val="0"/>
              </a:spcAft>
              <a:buSzPts val="1400"/>
              <a:buNone/>
              <a:defRPr sz="1800"/>
            </a:lvl3pPr>
            <a:lvl4pPr marL="1828800" lvl="3" indent="-228600" algn="l">
              <a:lnSpc>
                <a:spcPct val="93000"/>
              </a:lnSpc>
              <a:spcBef>
                <a:spcPts val="775"/>
              </a:spcBef>
              <a:spcAft>
                <a:spcPts val="0"/>
              </a:spcAft>
              <a:buSzPts val="1400"/>
              <a:buNone/>
              <a:defRPr sz="1600"/>
            </a:lvl4pPr>
            <a:lvl5pPr marL="2286000" lvl="4" indent="-228600" algn="l">
              <a:lnSpc>
                <a:spcPct val="93000"/>
              </a:lnSpc>
              <a:spcBef>
                <a:spcPts val="525"/>
              </a:spcBef>
              <a:spcAft>
                <a:spcPts val="0"/>
              </a:spcAft>
              <a:buSzPts val="1400"/>
              <a:buNone/>
              <a:defRPr sz="1600"/>
            </a:lvl5pPr>
            <a:lvl6pPr marL="2743200" lvl="5" indent="-228600" algn="l">
              <a:lnSpc>
                <a:spcPct val="93000"/>
              </a:lnSpc>
              <a:spcBef>
                <a:spcPts val="263"/>
              </a:spcBef>
              <a:spcAft>
                <a:spcPts val="0"/>
              </a:spcAft>
              <a:buSzPts val="1400"/>
              <a:buNone/>
              <a:defRPr sz="1600"/>
            </a:lvl6pPr>
            <a:lvl7pPr marL="3200400" lvl="6" indent="-228600" algn="l">
              <a:lnSpc>
                <a:spcPct val="93000"/>
              </a:lnSpc>
              <a:spcBef>
                <a:spcPts val="261"/>
              </a:spcBef>
              <a:spcAft>
                <a:spcPts val="0"/>
              </a:spcAft>
              <a:buSzPts val="1400"/>
              <a:buNone/>
              <a:defRPr sz="1600"/>
            </a:lvl7pPr>
            <a:lvl8pPr marL="3657600" lvl="7" indent="-228600" algn="l">
              <a:lnSpc>
                <a:spcPct val="93000"/>
              </a:lnSpc>
              <a:spcBef>
                <a:spcPts val="261"/>
              </a:spcBef>
              <a:spcAft>
                <a:spcPts val="0"/>
              </a:spcAft>
              <a:buSzPts val="1400"/>
              <a:buNone/>
              <a:defRPr sz="1600"/>
            </a:lvl8pPr>
            <a:lvl9pPr marL="4114800" lvl="8" indent="-228600" algn="l">
              <a:lnSpc>
                <a:spcPct val="93000"/>
              </a:lnSpc>
              <a:spcBef>
                <a:spcPts val="261"/>
              </a:spcBef>
              <a:spcAft>
                <a:spcPts val="261"/>
              </a:spcAft>
              <a:buSzPts val="1400"/>
              <a:buNone/>
              <a:defRPr sz="1600"/>
            </a:lvl9pPr>
          </a:lstStyle>
          <a:p>
            <a:endParaRPr/>
          </a:p>
        </p:txBody>
      </p:sp>
      <p:sp>
        <p:nvSpPr>
          <p:cNvPr id="291" name="Google Shape;291;p41"/>
          <p:cNvSpPr txBox="1">
            <a:spLocks noGrp="1"/>
          </p:cNvSpPr>
          <p:nvPr>
            <p:ph type="body" idx="2"/>
          </p:nvPr>
        </p:nvSpPr>
        <p:spPr>
          <a:xfrm>
            <a:off x="4982402" y="1702329"/>
            <a:ext cx="3702240" cy="4524955"/>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500"/>
            </a:lvl1pPr>
            <a:lvl2pPr marL="914400" lvl="1" indent="-228600" algn="l">
              <a:lnSpc>
                <a:spcPct val="93000"/>
              </a:lnSpc>
              <a:spcBef>
                <a:spcPts val="1288"/>
              </a:spcBef>
              <a:spcAft>
                <a:spcPts val="0"/>
              </a:spcAft>
              <a:buSzPts val="1400"/>
              <a:buNone/>
              <a:defRPr sz="2200"/>
            </a:lvl2pPr>
            <a:lvl3pPr marL="1371600" lvl="2" indent="-228600" algn="l">
              <a:lnSpc>
                <a:spcPct val="93000"/>
              </a:lnSpc>
              <a:spcBef>
                <a:spcPts val="1038"/>
              </a:spcBef>
              <a:spcAft>
                <a:spcPts val="0"/>
              </a:spcAft>
              <a:buSzPts val="1400"/>
              <a:buNone/>
              <a:defRPr sz="1800"/>
            </a:lvl3pPr>
            <a:lvl4pPr marL="1828800" lvl="3" indent="-228600" algn="l">
              <a:lnSpc>
                <a:spcPct val="93000"/>
              </a:lnSpc>
              <a:spcBef>
                <a:spcPts val="775"/>
              </a:spcBef>
              <a:spcAft>
                <a:spcPts val="0"/>
              </a:spcAft>
              <a:buSzPts val="1400"/>
              <a:buNone/>
              <a:defRPr sz="1600"/>
            </a:lvl4pPr>
            <a:lvl5pPr marL="2286000" lvl="4" indent="-228600" algn="l">
              <a:lnSpc>
                <a:spcPct val="93000"/>
              </a:lnSpc>
              <a:spcBef>
                <a:spcPts val="525"/>
              </a:spcBef>
              <a:spcAft>
                <a:spcPts val="0"/>
              </a:spcAft>
              <a:buSzPts val="1400"/>
              <a:buNone/>
              <a:defRPr sz="1600"/>
            </a:lvl5pPr>
            <a:lvl6pPr marL="2743200" lvl="5" indent="-228600" algn="l">
              <a:lnSpc>
                <a:spcPct val="93000"/>
              </a:lnSpc>
              <a:spcBef>
                <a:spcPts val="263"/>
              </a:spcBef>
              <a:spcAft>
                <a:spcPts val="0"/>
              </a:spcAft>
              <a:buSzPts val="1400"/>
              <a:buNone/>
              <a:defRPr sz="1600"/>
            </a:lvl6pPr>
            <a:lvl7pPr marL="3200400" lvl="6" indent="-228600" algn="l">
              <a:lnSpc>
                <a:spcPct val="93000"/>
              </a:lnSpc>
              <a:spcBef>
                <a:spcPts val="261"/>
              </a:spcBef>
              <a:spcAft>
                <a:spcPts val="0"/>
              </a:spcAft>
              <a:buSzPts val="1400"/>
              <a:buNone/>
              <a:defRPr sz="1600"/>
            </a:lvl7pPr>
            <a:lvl8pPr marL="3657600" lvl="7" indent="-228600" algn="l">
              <a:lnSpc>
                <a:spcPct val="93000"/>
              </a:lnSpc>
              <a:spcBef>
                <a:spcPts val="261"/>
              </a:spcBef>
              <a:spcAft>
                <a:spcPts val="0"/>
              </a:spcAft>
              <a:buSzPts val="1400"/>
              <a:buNone/>
              <a:defRPr sz="1600"/>
            </a:lvl8pPr>
            <a:lvl9pPr marL="4114800" lvl="8" indent="-228600" algn="l">
              <a:lnSpc>
                <a:spcPct val="93000"/>
              </a:lnSpc>
              <a:spcBef>
                <a:spcPts val="261"/>
              </a:spcBef>
              <a:spcAft>
                <a:spcPts val="261"/>
              </a:spcAft>
              <a:buSzPts val="1400"/>
              <a:buNone/>
              <a:defRPr sz="1600"/>
            </a:lvl9pPr>
          </a:lstStyle>
          <a:p>
            <a:endParaRPr/>
          </a:p>
        </p:txBody>
      </p:sp>
      <p:sp>
        <p:nvSpPr>
          <p:cNvPr id="7" name="Google Shape;292;p41"/>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3BBF654F-DC51-437B-9585-E02324739F08}" type="slidenum">
              <a:rPr lang="en-US"/>
              <a:pPr>
                <a:defRPr/>
              </a:pPr>
              <a:t>‹Nr.›</a:t>
            </a:fld>
            <a:endParaRPr lang="de-DE"/>
          </a:p>
        </p:txBody>
      </p:sp>
      <p:sp>
        <p:nvSpPr>
          <p:cNvPr id="8" name="Google Shape;293;p41"/>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9" name="Google Shape;294;p41"/>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ergleich" type="twoTxTwoObj">
  <p:cSld name="TWO_OBJECTS_WITH_TEXT">
    <p:spTree>
      <p:nvGrpSpPr>
        <p:cNvPr id="1" name="Shape 303"/>
        <p:cNvGrpSpPr/>
        <p:nvPr/>
      </p:nvGrpSpPr>
      <p:grpSpPr>
        <a:xfrm>
          <a:off x="0" y="0"/>
          <a:ext cx="0" cy="0"/>
          <a:chOff x="0" y="0"/>
          <a:chExt cx="0" cy="0"/>
        </a:xfrm>
      </p:grpSpPr>
      <p:sp>
        <p:nvSpPr>
          <p:cNvPr id="7" name="Google Shape;296;p42"/>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8" name="Google Shape;297;p42"/>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304" name="Google Shape;304;p43"/>
          <p:cNvSpPr txBox="1">
            <a:spLocks noGrp="1"/>
          </p:cNvSpPr>
          <p:nvPr>
            <p:ph type="title"/>
          </p:nvPr>
        </p:nvSpPr>
        <p:spPr>
          <a:xfrm>
            <a:off x="457922" y="275140"/>
            <a:ext cx="8229600" cy="1142039"/>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305" name="Google Shape;305;p43"/>
          <p:cNvSpPr txBox="1">
            <a:spLocks noGrp="1"/>
          </p:cNvSpPr>
          <p:nvPr>
            <p:ph type="body" idx="1"/>
          </p:nvPr>
        </p:nvSpPr>
        <p:spPr>
          <a:xfrm>
            <a:off x="457920" y="1535201"/>
            <a:ext cx="4039200" cy="639427"/>
          </a:xfrm>
          <a:prstGeom prst="rect">
            <a:avLst/>
          </a:prstGeom>
          <a:noFill/>
          <a:ln>
            <a:noFill/>
          </a:ln>
        </p:spPr>
        <p:txBody>
          <a:bodyPr spcFirstLastPara="1" anchor="b">
            <a:noAutofit/>
          </a:bodyPr>
          <a:lstStyle>
            <a:lvl1pPr marL="457200" lvl="0" indent="-228600" algn="l">
              <a:lnSpc>
                <a:spcPct val="93000"/>
              </a:lnSpc>
              <a:spcBef>
                <a:spcPts val="0"/>
              </a:spcBef>
              <a:spcAft>
                <a:spcPts val="0"/>
              </a:spcAft>
              <a:buSzPts val="2200"/>
              <a:buNone/>
              <a:defRPr sz="2200" b="1"/>
            </a:lvl1pPr>
            <a:lvl2pPr marL="914400" lvl="1" indent="-228600" algn="l">
              <a:lnSpc>
                <a:spcPct val="93000"/>
              </a:lnSpc>
              <a:spcBef>
                <a:spcPts val="1288"/>
              </a:spcBef>
              <a:spcAft>
                <a:spcPts val="0"/>
              </a:spcAft>
              <a:buSzPts val="1800"/>
              <a:buNone/>
              <a:defRPr sz="1800" b="1"/>
            </a:lvl2pPr>
            <a:lvl3pPr marL="1371600" lvl="2" indent="-228600" algn="l">
              <a:lnSpc>
                <a:spcPct val="93000"/>
              </a:lnSpc>
              <a:spcBef>
                <a:spcPts val="1038"/>
              </a:spcBef>
              <a:spcAft>
                <a:spcPts val="0"/>
              </a:spcAft>
              <a:buSzPts val="1600"/>
              <a:buNone/>
              <a:defRPr sz="1600" b="1"/>
            </a:lvl3pPr>
            <a:lvl4pPr marL="1828800" lvl="3" indent="-228600" algn="l">
              <a:lnSpc>
                <a:spcPct val="93000"/>
              </a:lnSpc>
              <a:spcBef>
                <a:spcPts val="775"/>
              </a:spcBef>
              <a:spcAft>
                <a:spcPts val="0"/>
              </a:spcAft>
              <a:buSzPts val="1500"/>
              <a:buNone/>
              <a:defRPr sz="1500" b="1"/>
            </a:lvl4pPr>
            <a:lvl5pPr marL="2286000" lvl="4" indent="-228600" algn="l">
              <a:lnSpc>
                <a:spcPct val="93000"/>
              </a:lnSpc>
              <a:spcBef>
                <a:spcPts val="525"/>
              </a:spcBef>
              <a:spcAft>
                <a:spcPts val="0"/>
              </a:spcAft>
              <a:buSzPts val="1500"/>
              <a:buNone/>
              <a:defRPr sz="1500" b="1"/>
            </a:lvl5pPr>
            <a:lvl6pPr marL="2743200" lvl="5" indent="-228600" algn="l">
              <a:lnSpc>
                <a:spcPct val="93000"/>
              </a:lnSpc>
              <a:spcBef>
                <a:spcPts val="263"/>
              </a:spcBef>
              <a:spcAft>
                <a:spcPts val="0"/>
              </a:spcAft>
              <a:buSzPts val="1500"/>
              <a:buNone/>
              <a:defRPr sz="1500" b="1"/>
            </a:lvl6pPr>
            <a:lvl7pPr marL="3200400" lvl="6" indent="-228600" algn="l">
              <a:lnSpc>
                <a:spcPct val="93000"/>
              </a:lnSpc>
              <a:spcBef>
                <a:spcPts val="261"/>
              </a:spcBef>
              <a:spcAft>
                <a:spcPts val="0"/>
              </a:spcAft>
              <a:buSzPts val="1500"/>
              <a:buNone/>
              <a:defRPr sz="1500" b="1"/>
            </a:lvl7pPr>
            <a:lvl8pPr marL="3657600" lvl="7" indent="-228600" algn="l">
              <a:lnSpc>
                <a:spcPct val="93000"/>
              </a:lnSpc>
              <a:spcBef>
                <a:spcPts val="261"/>
              </a:spcBef>
              <a:spcAft>
                <a:spcPts val="0"/>
              </a:spcAft>
              <a:buSzPts val="1500"/>
              <a:buNone/>
              <a:defRPr sz="1500" b="1"/>
            </a:lvl8pPr>
            <a:lvl9pPr marL="4114800" lvl="8" indent="-228600" algn="l">
              <a:lnSpc>
                <a:spcPct val="93000"/>
              </a:lnSpc>
              <a:spcBef>
                <a:spcPts val="261"/>
              </a:spcBef>
              <a:spcAft>
                <a:spcPts val="261"/>
              </a:spcAft>
              <a:buSzPts val="1500"/>
              <a:buNone/>
              <a:defRPr sz="1500" b="1"/>
            </a:lvl9pPr>
          </a:lstStyle>
          <a:p>
            <a:endParaRPr/>
          </a:p>
        </p:txBody>
      </p:sp>
      <p:sp>
        <p:nvSpPr>
          <p:cNvPr id="306" name="Google Shape;306;p43"/>
          <p:cNvSpPr txBox="1">
            <a:spLocks noGrp="1"/>
          </p:cNvSpPr>
          <p:nvPr>
            <p:ph type="body" idx="2"/>
          </p:nvPr>
        </p:nvSpPr>
        <p:spPr>
          <a:xfrm>
            <a:off x="457920" y="2174628"/>
            <a:ext cx="4039200" cy="3951775"/>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200"/>
            </a:lvl1pPr>
            <a:lvl2pPr marL="914400" lvl="1" indent="-228600" algn="l">
              <a:lnSpc>
                <a:spcPct val="93000"/>
              </a:lnSpc>
              <a:spcBef>
                <a:spcPts val="1288"/>
              </a:spcBef>
              <a:spcAft>
                <a:spcPts val="0"/>
              </a:spcAft>
              <a:buSzPts val="1400"/>
              <a:buNone/>
              <a:defRPr sz="1800"/>
            </a:lvl2pPr>
            <a:lvl3pPr marL="1371600" lvl="2" indent="-228600" algn="l">
              <a:lnSpc>
                <a:spcPct val="93000"/>
              </a:lnSpc>
              <a:spcBef>
                <a:spcPts val="1038"/>
              </a:spcBef>
              <a:spcAft>
                <a:spcPts val="0"/>
              </a:spcAft>
              <a:buSzPts val="1400"/>
              <a:buNone/>
              <a:defRPr sz="1600"/>
            </a:lvl3pPr>
            <a:lvl4pPr marL="1828800" lvl="3" indent="-228600" algn="l">
              <a:lnSpc>
                <a:spcPct val="93000"/>
              </a:lnSpc>
              <a:spcBef>
                <a:spcPts val="775"/>
              </a:spcBef>
              <a:spcAft>
                <a:spcPts val="0"/>
              </a:spcAft>
              <a:buSzPts val="1400"/>
              <a:buNone/>
              <a:defRPr sz="1500"/>
            </a:lvl4pPr>
            <a:lvl5pPr marL="2286000" lvl="4" indent="-228600" algn="l">
              <a:lnSpc>
                <a:spcPct val="93000"/>
              </a:lnSpc>
              <a:spcBef>
                <a:spcPts val="525"/>
              </a:spcBef>
              <a:spcAft>
                <a:spcPts val="0"/>
              </a:spcAft>
              <a:buSzPts val="1400"/>
              <a:buNone/>
              <a:defRPr sz="1500"/>
            </a:lvl5pPr>
            <a:lvl6pPr marL="2743200" lvl="5" indent="-228600" algn="l">
              <a:lnSpc>
                <a:spcPct val="93000"/>
              </a:lnSpc>
              <a:spcBef>
                <a:spcPts val="263"/>
              </a:spcBef>
              <a:spcAft>
                <a:spcPts val="0"/>
              </a:spcAft>
              <a:buSzPts val="1400"/>
              <a:buNone/>
              <a:defRPr sz="1500"/>
            </a:lvl6pPr>
            <a:lvl7pPr marL="3200400" lvl="6" indent="-228600" algn="l">
              <a:lnSpc>
                <a:spcPct val="93000"/>
              </a:lnSpc>
              <a:spcBef>
                <a:spcPts val="261"/>
              </a:spcBef>
              <a:spcAft>
                <a:spcPts val="0"/>
              </a:spcAft>
              <a:buSzPts val="1400"/>
              <a:buNone/>
              <a:defRPr sz="1500"/>
            </a:lvl7pPr>
            <a:lvl8pPr marL="3657600" lvl="7" indent="-228600" algn="l">
              <a:lnSpc>
                <a:spcPct val="93000"/>
              </a:lnSpc>
              <a:spcBef>
                <a:spcPts val="261"/>
              </a:spcBef>
              <a:spcAft>
                <a:spcPts val="0"/>
              </a:spcAft>
              <a:buSzPts val="1400"/>
              <a:buNone/>
              <a:defRPr sz="1500"/>
            </a:lvl8pPr>
            <a:lvl9pPr marL="4114800" lvl="8" indent="-228600" algn="l">
              <a:lnSpc>
                <a:spcPct val="93000"/>
              </a:lnSpc>
              <a:spcBef>
                <a:spcPts val="261"/>
              </a:spcBef>
              <a:spcAft>
                <a:spcPts val="261"/>
              </a:spcAft>
              <a:buSzPts val="1400"/>
              <a:buNone/>
              <a:defRPr sz="1500"/>
            </a:lvl9pPr>
          </a:lstStyle>
          <a:p>
            <a:endParaRPr/>
          </a:p>
        </p:txBody>
      </p:sp>
      <p:sp>
        <p:nvSpPr>
          <p:cNvPr id="307" name="Google Shape;307;p43"/>
          <p:cNvSpPr txBox="1">
            <a:spLocks noGrp="1"/>
          </p:cNvSpPr>
          <p:nvPr>
            <p:ph type="body" idx="3"/>
          </p:nvPr>
        </p:nvSpPr>
        <p:spPr>
          <a:xfrm>
            <a:off x="4645442" y="1535201"/>
            <a:ext cx="4042080" cy="639427"/>
          </a:xfrm>
          <a:prstGeom prst="rect">
            <a:avLst/>
          </a:prstGeom>
          <a:noFill/>
          <a:ln>
            <a:noFill/>
          </a:ln>
        </p:spPr>
        <p:txBody>
          <a:bodyPr spcFirstLastPara="1" anchor="b">
            <a:noAutofit/>
          </a:bodyPr>
          <a:lstStyle>
            <a:lvl1pPr marL="457200" lvl="0" indent="-228600" algn="l">
              <a:lnSpc>
                <a:spcPct val="93000"/>
              </a:lnSpc>
              <a:spcBef>
                <a:spcPts val="0"/>
              </a:spcBef>
              <a:spcAft>
                <a:spcPts val="0"/>
              </a:spcAft>
              <a:buSzPts val="2200"/>
              <a:buNone/>
              <a:defRPr sz="2200" b="1"/>
            </a:lvl1pPr>
            <a:lvl2pPr marL="914400" lvl="1" indent="-228600" algn="l">
              <a:lnSpc>
                <a:spcPct val="93000"/>
              </a:lnSpc>
              <a:spcBef>
                <a:spcPts val="1288"/>
              </a:spcBef>
              <a:spcAft>
                <a:spcPts val="0"/>
              </a:spcAft>
              <a:buSzPts val="1800"/>
              <a:buNone/>
              <a:defRPr sz="1800" b="1"/>
            </a:lvl2pPr>
            <a:lvl3pPr marL="1371600" lvl="2" indent="-228600" algn="l">
              <a:lnSpc>
                <a:spcPct val="93000"/>
              </a:lnSpc>
              <a:spcBef>
                <a:spcPts val="1038"/>
              </a:spcBef>
              <a:spcAft>
                <a:spcPts val="0"/>
              </a:spcAft>
              <a:buSzPts val="1600"/>
              <a:buNone/>
              <a:defRPr sz="1600" b="1"/>
            </a:lvl3pPr>
            <a:lvl4pPr marL="1828800" lvl="3" indent="-228600" algn="l">
              <a:lnSpc>
                <a:spcPct val="93000"/>
              </a:lnSpc>
              <a:spcBef>
                <a:spcPts val="775"/>
              </a:spcBef>
              <a:spcAft>
                <a:spcPts val="0"/>
              </a:spcAft>
              <a:buSzPts val="1500"/>
              <a:buNone/>
              <a:defRPr sz="1500" b="1"/>
            </a:lvl4pPr>
            <a:lvl5pPr marL="2286000" lvl="4" indent="-228600" algn="l">
              <a:lnSpc>
                <a:spcPct val="93000"/>
              </a:lnSpc>
              <a:spcBef>
                <a:spcPts val="525"/>
              </a:spcBef>
              <a:spcAft>
                <a:spcPts val="0"/>
              </a:spcAft>
              <a:buSzPts val="1500"/>
              <a:buNone/>
              <a:defRPr sz="1500" b="1"/>
            </a:lvl5pPr>
            <a:lvl6pPr marL="2743200" lvl="5" indent="-228600" algn="l">
              <a:lnSpc>
                <a:spcPct val="93000"/>
              </a:lnSpc>
              <a:spcBef>
                <a:spcPts val="263"/>
              </a:spcBef>
              <a:spcAft>
                <a:spcPts val="0"/>
              </a:spcAft>
              <a:buSzPts val="1500"/>
              <a:buNone/>
              <a:defRPr sz="1500" b="1"/>
            </a:lvl6pPr>
            <a:lvl7pPr marL="3200400" lvl="6" indent="-228600" algn="l">
              <a:lnSpc>
                <a:spcPct val="93000"/>
              </a:lnSpc>
              <a:spcBef>
                <a:spcPts val="261"/>
              </a:spcBef>
              <a:spcAft>
                <a:spcPts val="0"/>
              </a:spcAft>
              <a:buSzPts val="1500"/>
              <a:buNone/>
              <a:defRPr sz="1500" b="1"/>
            </a:lvl7pPr>
            <a:lvl8pPr marL="3657600" lvl="7" indent="-228600" algn="l">
              <a:lnSpc>
                <a:spcPct val="93000"/>
              </a:lnSpc>
              <a:spcBef>
                <a:spcPts val="261"/>
              </a:spcBef>
              <a:spcAft>
                <a:spcPts val="0"/>
              </a:spcAft>
              <a:buSzPts val="1500"/>
              <a:buNone/>
              <a:defRPr sz="1500" b="1"/>
            </a:lvl8pPr>
            <a:lvl9pPr marL="4114800" lvl="8" indent="-228600" algn="l">
              <a:lnSpc>
                <a:spcPct val="93000"/>
              </a:lnSpc>
              <a:spcBef>
                <a:spcPts val="261"/>
              </a:spcBef>
              <a:spcAft>
                <a:spcPts val="261"/>
              </a:spcAft>
              <a:buSzPts val="1500"/>
              <a:buNone/>
              <a:defRPr sz="1500" b="1"/>
            </a:lvl9pPr>
          </a:lstStyle>
          <a:p>
            <a:endParaRPr/>
          </a:p>
        </p:txBody>
      </p:sp>
      <p:sp>
        <p:nvSpPr>
          <p:cNvPr id="308" name="Google Shape;308;p43"/>
          <p:cNvSpPr txBox="1">
            <a:spLocks noGrp="1"/>
          </p:cNvSpPr>
          <p:nvPr>
            <p:ph type="body" idx="4"/>
          </p:nvPr>
        </p:nvSpPr>
        <p:spPr>
          <a:xfrm>
            <a:off x="4645442" y="2174628"/>
            <a:ext cx="4042080" cy="3951775"/>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200"/>
            </a:lvl1pPr>
            <a:lvl2pPr marL="914400" lvl="1" indent="-228600" algn="l">
              <a:lnSpc>
                <a:spcPct val="93000"/>
              </a:lnSpc>
              <a:spcBef>
                <a:spcPts val="1288"/>
              </a:spcBef>
              <a:spcAft>
                <a:spcPts val="0"/>
              </a:spcAft>
              <a:buSzPts val="1400"/>
              <a:buNone/>
              <a:defRPr sz="1800"/>
            </a:lvl2pPr>
            <a:lvl3pPr marL="1371600" lvl="2" indent="-228600" algn="l">
              <a:lnSpc>
                <a:spcPct val="93000"/>
              </a:lnSpc>
              <a:spcBef>
                <a:spcPts val="1038"/>
              </a:spcBef>
              <a:spcAft>
                <a:spcPts val="0"/>
              </a:spcAft>
              <a:buSzPts val="1400"/>
              <a:buNone/>
              <a:defRPr sz="1600"/>
            </a:lvl3pPr>
            <a:lvl4pPr marL="1828800" lvl="3" indent="-228600" algn="l">
              <a:lnSpc>
                <a:spcPct val="93000"/>
              </a:lnSpc>
              <a:spcBef>
                <a:spcPts val="775"/>
              </a:spcBef>
              <a:spcAft>
                <a:spcPts val="0"/>
              </a:spcAft>
              <a:buSzPts val="1400"/>
              <a:buNone/>
              <a:defRPr sz="1500"/>
            </a:lvl4pPr>
            <a:lvl5pPr marL="2286000" lvl="4" indent="-228600" algn="l">
              <a:lnSpc>
                <a:spcPct val="93000"/>
              </a:lnSpc>
              <a:spcBef>
                <a:spcPts val="525"/>
              </a:spcBef>
              <a:spcAft>
                <a:spcPts val="0"/>
              </a:spcAft>
              <a:buSzPts val="1400"/>
              <a:buNone/>
              <a:defRPr sz="1500"/>
            </a:lvl5pPr>
            <a:lvl6pPr marL="2743200" lvl="5" indent="-228600" algn="l">
              <a:lnSpc>
                <a:spcPct val="93000"/>
              </a:lnSpc>
              <a:spcBef>
                <a:spcPts val="263"/>
              </a:spcBef>
              <a:spcAft>
                <a:spcPts val="0"/>
              </a:spcAft>
              <a:buSzPts val="1400"/>
              <a:buNone/>
              <a:defRPr sz="1500"/>
            </a:lvl6pPr>
            <a:lvl7pPr marL="3200400" lvl="6" indent="-228600" algn="l">
              <a:lnSpc>
                <a:spcPct val="93000"/>
              </a:lnSpc>
              <a:spcBef>
                <a:spcPts val="261"/>
              </a:spcBef>
              <a:spcAft>
                <a:spcPts val="0"/>
              </a:spcAft>
              <a:buSzPts val="1400"/>
              <a:buNone/>
              <a:defRPr sz="1500"/>
            </a:lvl7pPr>
            <a:lvl8pPr marL="3657600" lvl="7" indent="-228600" algn="l">
              <a:lnSpc>
                <a:spcPct val="93000"/>
              </a:lnSpc>
              <a:spcBef>
                <a:spcPts val="261"/>
              </a:spcBef>
              <a:spcAft>
                <a:spcPts val="0"/>
              </a:spcAft>
              <a:buSzPts val="1400"/>
              <a:buNone/>
              <a:defRPr sz="1500"/>
            </a:lvl8pPr>
            <a:lvl9pPr marL="4114800" lvl="8" indent="-228600" algn="l">
              <a:lnSpc>
                <a:spcPct val="93000"/>
              </a:lnSpc>
              <a:spcBef>
                <a:spcPts val="261"/>
              </a:spcBef>
              <a:spcAft>
                <a:spcPts val="261"/>
              </a:spcAft>
              <a:buSzPts val="1400"/>
              <a:buNone/>
              <a:defRPr sz="1500"/>
            </a:lvl9pPr>
          </a:lstStyle>
          <a:p>
            <a:endParaRPr/>
          </a:p>
        </p:txBody>
      </p:sp>
      <p:sp>
        <p:nvSpPr>
          <p:cNvPr id="9" name="Google Shape;309;p43"/>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94DA742E-CA40-44C6-8654-04A015EEAE45}" type="slidenum">
              <a:rPr lang="en-US"/>
              <a:pPr>
                <a:defRPr/>
              </a:pPr>
              <a:t>‹Nr.›</a:t>
            </a:fld>
            <a:endParaRPr lang="de-DE"/>
          </a:p>
        </p:txBody>
      </p:sp>
      <p:sp>
        <p:nvSpPr>
          <p:cNvPr id="10" name="Google Shape;310;p43"/>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11" name="Google Shape;311;p43"/>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Nur Titel" type="titleOnly">
  <p:cSld name="TITLE_ONLY">
    <p:spTree>
      <p:nvGrpSpPr>
        <p:cNvPr id="1" name="Shape 320"/>
        <p:cNvGrpSpPr/>
        <p:nvPr/>
      </p:nvGrpSpPr>
      <p:grpSpPr>
        <a:xfrm>
          <a:off x="0" y="0"/>
          <a:ext cx="0" cy="0"/>
          <a:chOff x="0" y="0"/>
          <a:chExt cx="0" cy="0"/>
        </a:xfrm>
      </p:grpSpPr>
      <p:sp>
        <p:nvSpPr>
          <p:cNvPr id="3" name="Google Shape;313;p44"/>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4" name="Google Shape;314;p44"/>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321" name="Google Shape;321;p45"/>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5" name="Google Shape;322;p45"/>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96A4247F-BC16-4659-B26F-E12D16490FB3}" type="slidenum">
              <a:rPr lang="en-US"/>
              <a:pPr>
                <a:defRPr/>
              </a:pPr>
              <a:t>‹Nr.›</a:t>
            </a:fld>
            <a:endParaRPr lang="de-DE"/>
          </a:p>
        </p:txBody>
      </p:sp>
      <p:sp>
        <p:nvSpPr>
          <p:cNvPr id="6" name="Google Shape;323;p45"/>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7" name="Google Shape;324;p45"/>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333"/>
        <p:cNvGrpSpPr/>
        <p:nvPr/>
      </p:nvGrpSpPr>
      <p:grpSpPr>
        <a:xfrm>
          <a:off x="0" y="0"/>
          <a:ext cx="0" cy="0"/>
          <a:chOff x="0" y="0"/>
          <a:chExt cx="0" cy="0"/>
        </a:xfrm>
      </p:grpSpPr>
      <p:sp>
        <p:nvSpPr>
          <p:cNvPr id="2" name="Google Shape;326;p46"/>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3" name="Google Shape;327;p46"/>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4" name="Google Shape;334;p47"/>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3B029782-42D0-493A-A69C-6AEBF37869D6}" type="slidenum">
              <a:rPr lang="en-US"/>
              <a:pPr>
                <a:defRPr/>
              </a:pPr>
              <a:t>‹Nr.›</a:t>
            </a:fld>
            <a:endParaRPr lang="de-DE"/>
          </a:p>
        </p:txBody>
      </p:sp>
      <p:sp>
        <p:nvSpPr>
          <p:cNvPr id="5" name="Google Shape;335;p47"/>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336;p47"/>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345"/>
        <p:cNvGrpSpPr/>
        <p:nvPr/>
      </p:nvGrpSpPr>
      <p:grpSpPr>
        <a:xfrm>
          <a:off x="0" y="0"/>
          <a:ext cx="0" cy="0"/>
          <a:chOff x="0" y="0"/>
          <a:chExt cx="0" cy="0"/>
        </a:xfrm>
      </p:grpSpPr>
      <p:sp>
        <p:nvSpPr>
          <p:cNvPr id="5" name="Google Shape;338;p48"/>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6" name="Google Shape;339;p48"/>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346" name="Google Shape;346;p49"/>
          <p:cNvSpPr txBox="1">
            <a:spLocks noGrp="1"/>
          </p:cNvSpPr>
          <p:nvPr>
            <p:ph type="title"/>
          </p:nvPr>
        </p:nvSpPr>
        <p:spPr>
          <a:xfrm>
            <a:off x="457920" y="273629"/>
            <a:ext cx="3008160" cy="1160762"/>
          </a:xfrm>
          <a:prstGeom prst="rect">
            <a:avLst/>
          </a:prstGeom>
          <a:noFill/>
          <a:ln>
            <a:noFill/>
          </a:ln>
        </p:spPr>
        <p:txBody>
          <a:bodyPr spcFirstLastPara="1" anchor="b">
            <a:noAutofit/>
          </a:bodyPr>
          <a:lstStyle>
            <a:lvl1pPr lvl="0" algn="l">
              <a:lnSpc>
                <a:spcPct val="102000"/>
              </a:lnSpc>
              <a:spcBef>
                <a:spcPts val="0"/>
              </a:spcBef>
              <a:spcAft>
                <a:spcPts val="0"/>
              </a:spcAft>
              <a:buSzPts val="1400"/>
              <a:buNone/>
              <a:defRPr sz="1800" b="1"/>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347" name="Google Shape;347;p49"/>
          <p:cNvSpPr txBox="1">
            <a:spLocks noGrp="1"/>
          </p:cNvSpPr>
          <p:nvPr>
            <p:ph type="body" idx="1"/>
          </p:nvPr>
        </p:nvSpPr>
        <p:spPr>
          <a:xfrm>
            <a:off x="3575525" y="273633"/>
            <a:ext cx="5112000" cy="5852774"/>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900"/>
            </a:lvl1pPr>
            <a:lvl2pPr marL="914400" lvl="1" indent="-228600" algn="l">
              <a:lnSpc>
                <a:spcPct val="93000"/>
              </a:lnSpc>
              <a:spcBef>
                <a:spcPts val="1288"/>
              </a:spcBef>
              <a:spcAft>
                <a:spcPts val="0"/>
              </a:spcAft>
              <a:buSzPts val="1400"/>
              <a:buNone/>
              <a:defRPr sz="2500"/>
            </a:lvl2pPr>
            <a:lvl3pPr marL="1371600" lvl="2" indent="-228600" algn="l">
              <a:lnSpc>
                <a:spcPct val="93000"/>
              </a:lnSpc>
              <a:spcBef>
                <a:spcPts val="1038"/>
              </a:spcBef>
              <a:spcAft>
                <a:spcPts val="0"/>
              </a:spcAft>
              <a:buSzPts val="1400"/>
              <a:buNone/>
              <a:defRPr sz="2200"/>
            </a:lvl3pPr>
            <a:lvl4pPr marL="1828800" lvl="3" indent="-228600" algn="l">
              <a:lnSpc>
                <a:spcPct val="93000"/>
              </a:lnSpc>
              <a:spcBef>
                <a:spcPts val="775"/>
              </a:spcBef>
              <a:spcAft>
                <a:spcPts val="0"/>
              </a:spcAft>
              <a:buSzPts val="1400"/>
              <a:buNone/>
              <a:defRPr sz="1800"/>
            </a:lvl4pPr>
            <a:lvl5pPr marL="2286000" lvl="4" indent="-228600" algn="l">
              <a:lnSpc>
                <a:spcPct val="93000"/>
              </a:lnSpc>
              <a:spcBef>
                <a:spcPts val="525"/>
              </a:spcBef>
              <a:spcAft>
                <a:spcPts val="0"/>
              </a:spcAft>
              <a:buSzPts val="1400"/>
              <a:buNone/>
              <a:defRPr sz="1800"/>
            </a:lvl5pPr>
            <a:lvl6pPr marL="2743200" lvl="5" indent="-228600" algn="l">
              <a:lnSpc>
                <a:spcPct val="93000"/>
              </a:lnSpc>
              <a:spcBef>
                <a:spcPts val="263"/>
              </a:spcBef>
              <a:spcAft>
                <a:spcPts val="0"/>
              </a:spcAft>
              <a:buSzPts val="1400"/>
              <a:buNone/>
              <a:defRPr sz="1800"/>
            </a:lvl6pPr>
            <a:lvl7pPr marL="3200400" lvl="6" indent="-228600" algn="l">
              <a:lnSpc>
                <a:spcPct val="93000"/>
              </a:lnSpc>
              <a:spcBef>
                <a:spcPts val="261"/>
              </a:spcBef>
              <a:spcAft>
                <a:spcPts val="0"/>
              </a:spcAft>
              <a:buSzPts val="1400"/>
              <a:buNone/>
              <a:defRPr sz="1800"/>
            </a:lvl7pPr>
            <a:lvl8pPr marL="3657600" lvl="7" indent="-228600" algn="l">
              <a:lnSpc>
                <a:spcPct val="93000"/>
              </a:lnSpc>
              <a:spcBef>
                <a:spcPts val="261"/>
              </a:spcBef>
              <a:spcAft>
                <a:spcPts val="0"/>
              </a:spcAft>
              <a:buSzPts val="1400"/>
              <a:buNone/>
              <a:defRPr sz="1800"/>
            </a:lvl8pPr>
            <a:lvl9pPr marL="4114800" lvl="8" indent="-228600" algn="l">
              <a:lnSpc>
                <a:spcPct val="93000"/>
              </a:lnSpc>
              <a:spcBef>
                <a:spcPts val="261"/>
              </a:spcBef>
              <a:spcAft>
                <a:spcPts val="261"/>
              </a:spcAft>
              <a:buSzPts val="1400"/>
              <a:buNone/>
              <a:defRPr sz="1800"/>
            </a:lvl9pPr>
          </a:lstStyle>
          <a:p>
            <a:endParaRPr/>
          </a:p>
        </p:txBody>
      </p:sp>
      <p:sp>
        <p:nvSpPr>
          <p:cNvPr id="348" name="Google Shape;348;p49"/>
          <p:cNvSpPr txBox="1">
            <a:spLocks noGrp="1"/>
          </p:cNvSpPr>
          <p:nvPr>
            <p:ph type="body" idx="2"/>
          </p:nvPr>
        </p:nvSpPr>
        <p:spPr>
          <a:xfrm>
            <a:off x="457920" y="1434461"/>
            <a:ext cx="3008160" cy="4692013"/>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300"/>
              <a:buNone/>
              <a:defRPr sz="1300"/>
            </a:lvl1pPr>
            <a:lvl2pPr marL="914400" lvl="1" indent="-228600" algn="l">
              <a:lnSpc>
                <a:spcPct val="93000"/>
              </a:lnSpc>
              <a:spcBef>
                <a:spcPts val="1288"/>
              </a:spcBef>
              <a:spcAft>
                <a:spcPts val="0"/>
              </a:spcAft>
              <a:buSzPts val="1100"/>
              <a:buNone/>
              <a:defRPr sz="1100"/>
            </a:lvl2pPr>
            <a:lvl3pPr marL="1371600" lvl="2" indent="-228600" algn="l">
              <a:lnSpc>
                <a:spcPct val="93000"/>
              </a:lnSpc>
              <a:spcBef>
                <a:spcPts val="1038"/>
              </a:spcBef>
              <a:spcAft>
                <a:spcPts val="0"/>
              </a:spcAft>
              <a:buSzPts val="900"/>
              <a:buNone/>
              <a:defRPr sz="900"/>
            </a:lvl3pPr>
            <a:lvl4pPr marL="1828800" lvl="3" indent="-228600" algn="l">
              <a:lnSpc>
                <a:spcPct val="93000"/>
              </a:lnSpc>
              <a:spcBef>
                <a:spcPts val="775"/>
              </a:spcBef>
              <a:spcAft>
                <a:spcPts val="0"/>
              </a:spcAft>
              <a:buSzPts val="800"/>
              <a:buNone/>
              <a:defRPr sz="800"/>
            </a:lvl4pPr>
            <a:lvl5pPr marL="2286000" lvl="4" indent="-228600" algn="l">
              <a:lnSpc>
                <a:spcPct val="93000"/>
              </a:lnSpc>
              <a:spcBef>
                <a:spcPts val="525"/>
              </a:spcBef>
              <a:spcAft>
                <a:spcPts val="0"/>
              </a:spcAft>
              <a:buSzPts val="800"/>
              <a:buNone/>
              <a:defRPr sz="800"/>
            </a:lvl5pPr>
            <a:lvl6pPr marL="2743200" lvl="5" indent="-228600" algn="l">
              <a:lnSpc>
                <a:spcPct val="93000"/>
              </a:lnSpc>
              <a:spcBef>
                <a:spcPts val="263"/>
              </a:spcBef>
              <a:spcAft>
                <a:spcPts val="0"/>
              </a:spcAft>
              <a:buSzPts val="800"/>
              <a:buNone/>
              <a:defRPr sz="800"/>
            </a:lvl6pPr>
            <a:lvl7pPr marL="3200400" lvl="6" indent="-228600" algn="l">
              <a:lnSpc>
                <a:spcPct val="93000"/>
              </a:lnSpc>
              <a:spcBef>
                <a:spcPts val="261"/>
              </a:spcBef>
              <a:spcAft>
                <a:spcPts val="0"/>
              </a:spcAft>
              <a:buSzPts val="800"/>
              <a:buNone/>
              <a:defRPr sz="800"/>
            </a:lvl7pPr>
            <a:lvl8pPr marL="3657600" lvl="7" indent="-228600" algn="l">
              <a:lnSpc>
                <a:spcPct val="93000"/>
              </a:lnSpc>
              <a:spcBef>
                <a:spcPts val="261"/>
              </a:spcBef>
              <a:spcAft>
                <a:spcPts val="0"/>
              </a:spcAft>
              <a:buSzPts val="800"/>
              <a:buNone/>
              <a:defRPr sz="800"/>
            </a:lvl8pPr>
            <a:lvl9pPr marL="4114800" lvl="8" indent="-228600" algn="l">
              <a:lnSpc>
                <a:spcPct val="93000"/>
              </a:lnSpc>
              <a:spcBef>
                <a:spcPts val="261"/>
              </a:spcBef>
              <a:spcAft>
                <a:spcPts val="261"/>
              </a:spcAft>
              <a:buSzPts val="800"/>
              <a:buNone/>
              <a:defRPr sz="800"/>
            </a:lvl9pPr>
          </a:lstStyle>
          <a:p>
            <a:endParaRPr/>
          </a:p>
        </p:txBody>
      </p:sp>
      <p:sp>
        <p:nvSpPr>
          <p:cNvPr id="7" name="Google Shape;349;p49"/>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F3414EBD-521E-4D7E-A0DB-42D9F2D86EDD}" type="slidenum">
              <a:rPr lang="en-US"/>
              <a:pPr>
                <a:defRPr/>
              </a:pPr>
              <a:t>‹Nr.›</a:t>
            </a:fld>
            <a:endParaRPr lang="de-DE"/>
          </a:p>
        </p:txBody>
      </p:sp>
      <p:sp>
        <p:nvSpPr>
          <p:cNvPr id="8" name="Google Shape;350;p49"/>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9" name="Google Shape;351;p49"/>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ild mit Überschrift" type="picTx">
  <p:cSld name="PICTURE_WITH_CAPTION_TEXT">
    <p:spTree>
      <p:nvGrpSpPr>
        <p:cNvPr id="1" name="Shape 360"/>
        <p:cNvGrpSpPr/>
        <p:nvPr/>
      </p:nvGrpSpPr>
      <p:grpSpPr>
        <a:xfrm>
          <a:off x="0" y="0"/>
          <a:ext cx="0" cy="0"/>
          <a:chOff x="0" y="0"/>
          <a:chExt cx="0" cy="0"/>
        </a:xfrm>
      </p:grpSpPr>
      <p:sp>
        <p:nvSpPr>
          <p:cNvPr id="5" name="Google Shape;353;p50"/>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6" name="Google Shape;354;p50"/>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361" name="Google Shape;361;p51"/>
          <p:cNvSpPr txBox="1">
            <a:spLocks noGrp="1"/>
          </p:cNvSpPr>
          <p:nvPr>
            <p:ph type="title"/>
          </p:nvPr>
        </p:nvSpPr>
        <p:spPr>
          <a:xfrm>
            <a:off x="1792805" y="4800026"/>
            <a:ext cx="5486400" cy="567420"/>
          </a:xfrm>
          <a:prstGeom prst="rect">
            <a:avLst/>
          </a:prstGeom>
          <a:noFill/>
          <a:ln>
            <a:noFill/>
          </a:ln>
        </p:spPr>
        <p:txBody>
          <a:bodyPr spcFirstLastPara="1" anchor="b">
            <a:noAutofit/>
          </a:bodyPr>
          <a:lstStyle>
            <a:lvl1pPr lvl="0" algn="l">
              <a:lnSpc>
                <a:spcPct val="102000"/>
              </a:lnSpc>
              <a:spcBef>
                <a:spcPts val="0"/>
              </a:spcBef>
              <a:spcAft>
                <a:spcPts val="0"/>
              </a:spcAft>
              <a:buSzPts val="1400"/>
              <a:buNone/>
              <a:defRPr sz="1800" b="1"/>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362" name="Google Shape;362;p51"/>
          <p:cNvSpPr>
            <a:spLocks noGrp="1"/>
          </p:cNvSpPr>
          <p:nvPr>
            <p:ph type="pic" idx="2"/>
          </p:nvPr>
        </p:nvSpPr>
        <p:spPr>
          <a:xfrm>
            <a:off x="1792805" y="612065"/>
            <a:ext cx="5486400" cy="4115952"/>
          </a:xfrm>
          <a:prstGeom prst="rect">
            <a:avLst/>
          </a:prstGeom>
          <a:noFill/>
          <a:ln>
            <a:noFill/>
          </a:ln>
        </p:spPr>
        <p:txBody>
          <a:bodyPr spcFirstLastPara="1">
            <a:noAutofit/>
          </a:bodyPr>
          <a:lstStyle>
            <a:lvl1pPr marR="0" lvl="0" algn="l" rtl="0">
              <a:lnSpc>
                <a:spcPct val="93000"/>
              </a:lnSpc>
              <a:spcBef>
                <a:spcPts val="0"/>
              </a:spcBef>
              <a:spcAft>
                <a:spcPts val="0"/>
              </a:spcAft>
              <a:buClr>
                <a:srgbClr val="000000"/>
              </a:buClr>
              <a:buSzPts val="2900"/>
              <a:buFont typeface="Times New Roman"/>
              <a:buNone/>
              <a:defRPr sz="2900" b="0" i="0" u="none" strike="noStrike" cap="none">
                <a:solidFill>
                  <a:srgbClr val="004586"/>
                </a:solidFill>
                <a:latin typeface="Arial"/>
                <a:ea typeface="Arial"/>
                <a:cs typeface="Arial"/>
                <a:sym typeface="Arial"/>
              </a:defRPr>
            </a:lvl1pPr>
            <a:lvl2pPr marR="0" lvl="1" algn="l" rtl="0">
              <a:lnSpc>
                <a:spcPct val="93000"/>
              </a:lnSpc>
              <a:spcBef>
                <a:spcPts val="1288"/>
              </a:spcBef>
              <a:spcAft>
                <a:spcPts val="0"/>
              </a:spcAft>
              <a:buClr>
                <a:srgbClr val="000000"/>
              </a:buClr>
              <a:buSzPts val="2500"/>
              <a:buFont typeface="Times New Roman"/>
              <a:buNone/>
              <a:defRPr sz="2500" b="0" i="0" u="none" strike="noStrike" cap="none">
                <a:solidFill>
                  <a:srgbClr val="004586"/>
                </a:solidFill>
                <a:latin typeface="Arial"/>
                <a:ea typeface="Arial"/>
                <a:cs typeface="Arial"/>
                <a:sym typeface="Arial"/>
              </a:defRPr>
            </a:lvl2pPr>
            <a:lvl3pPr marR="0" lvl="2" algn="l" rtl="0">
              <a:lnSpc>
                <a:spcPct val="93000"/>
              </a:lnSpc>
              <a:spcBef>
                <a:spcPts val="1038"/>
              </a:spcBef>
              <a:spcAft>
                <a:spcPts val="0"/>
              </a:spcAft>
              <a:buClr>
                <a:srgbClr val="000000"/>
              </a:buClr>
              <a:buSzPts val="2200"/>
              <a:buFont typeface="Times New Roman"/>
              <a:buNone/>
              <a:defRPr sz="2200" b="0" i="0" u="none" strike="noStrike" cap="none">
                <a:solidFill>
                  <a:srgbClr val="004586"/>
                </a:solidFill>
                <a:latin typeface="Arial"/>
                <a:ea typeface="Arial"/>
                <a:cs typeface="Arial"/>
                <a:sym typeface="Arial"/>
              </a:defRPr>
            </a:lvl3pPr>
            <a:lvl4pPr marR="0" lvl="3" algn="l" rtl="0">
              <a:lnSpc>
                <a:spcPct val="93000"/>
              </a:lnSpc>
              <a:spcBef>
                <a:spcPts val="775"/>
              </a:spcBef>
              <a:spcAft>
                <a:spcPts val="0"/>
              </a:spcAft>
              <a:buClr>
                <a:srgbClr val="000000"/>
              </a:buClr>
              <a:buSzPts val="1800"/>
              <a:buFont typeface="Times New Roman"/>
              <a:buNone/>
              <a:defRPr sz="1800" b="0" i="0" u="none" strike="noStrike" cap="none">
                <a:solidFill>
                  <a:srgbClr val="004586"/>
                </a:solidFill>
                <a:latin typeface="Arial"/>
                <a:ea typeface="Arial"/>
                <a:cs typeface="Arial"/>
                <a:sym typeface="Arial"/>
              </a:defRPr>
            </a:lvl4pPr>
            <a:lvl5pPr marR="0" lvl="4" algn="l" rtl="0">
              <a:lnSpc>
                <a:spcPct val="93000"/>
              </a:lnSpc>
              <a:spcBef>
                <a:spcPts val="525"/>
              </a:spcBef>
              <a:spcAft>
                <a:spcPts val="0"/>
              </a:spcAft>
              <a:buClr>
                <a:srgbClr val="000000"/>
              </a:buClr>
              <a:buSzPts val="1800"/>
              <a:buFont typeface="Times New Roman"/>
              <a:buNone/>
              <a:defRPr sz="1800" b="0" i="0" u="none" strike="noStrike" cap="none">
                <a:solidFill>
                  <a:srgbClr val="004586"/>
                </a:solidFill>
                <a:latin typeface="Arial"/>
                <a:ea typeface="Arial"/>
                <a:cs typeface="Arial"/>
                <a:sym typeface="Arial"/>
              </a:defRPr>
            </a:lvl5pPr>
            <a:lvl6pPr marR="0" lvl="5" algn="l" rtl="0">
              <a:lnSpc>
                <a:spcPct val="93000"/>
              </a:lnSpc>
              <a:spcBef>
                <a:spcPts val="263"/>
              </a:spcBef>
              <a:spcAft>
                <a:spcPts val="0"/>
              </a:spcAft>
              <a:buClr>
                <a:srgbClr val="000000"/>
              </a:buClr>
              <a:buSzPts val="1800"/>
              <a:buFont typeface="Times New Roman"/>
              <a:buNone/>
              <a:defRPr sz="1800" b="0" i="0" u="none" strike="noStrike" cap="none">
                <a:solidFill>
                  <a:srgbClr val="004586"/>
                </a:solidFill>
                <a:latin typeface="Arial"/>
                <a:ea typeface="Arial"/>
                <a:cs typeface="Arial"/>
                <a:sym typeface="Arial"/>
              </a:defRPr>
            </a:lvl6pPr>
            <a:lvl7pPr marR="0" lvl="6" algn="l" rtl="0">
              <a:lnSpc>
                <a:spcPct val="93000"/>
              </a:lnSpc>
              <a:spcBef>
                <a:spcPts val="261"/>
              </a:spcBef>
              <a:spcAft>
                <a:spcPts val="0"/>
              </a:spcAft>
              <a:buClr>
                <a:srgbClr val="000000"/>
              </a:buClr>
              <a:buSzPts val="1800"/>
              <a:buFont typeface="Times New Roman"/>
              <a:buNone/>
              <a:defRPr sz="1800" b="0" i="0" u="none" strike="noStrike" cap="none">
                <a:solidFill>
                  <a:srgbClr val="004586"/>
                </a:solidFill>
                <a:latin typeface="Arial"/>
                <a:ea typeface="Arial"/>
                <a:cs typeface="Arial"/>
                <a:sym typeface="Arial"/>
              </a:defRPr>
            </a:lvl7pPr>
            <a:lvl8pPr marR="0" lvl="7" algn="l" rtl="0">
              <a:lnSpc>
                <a:spcPct val="93000"/>
              </a:lnSpc>
              <a:spcBef>
                <a:spcPts val="261"/>
              </a:spcBef>
              <a:spcAft>
                <a:spcPts val="0"/>
              </a:spcAft>
              <a:buClr>
                <a:srgbClr val="000000"/>
              </a:buClr>
              <a:buSzPts val="1800"/>
              <a:buFont typeface="Times New Roman"/>
              <a:buNone/>
              <a:defRPr sz="1800" b="0" i="0" u="none" strike="noStrike" cap="none">
                <a:solidFill>
                  <a:srgbClr val="004586"/>
                </a:solidFill>
                <a:latin typeface="Arial"/>
                <a:ea typeface="Arial"/>
                <a:cs typeface="Arial"/>
                <a:sym typeface="Arial"/>
              </a:defRPr>
            </a:lvl8pPr>
            <a:lvl9pPr marR="0" lvl="8" algn="l" rtl="0">
              <a:lnSpc>
                <a:spcPct val="93000"/>
              </a:lnSpc>
              <a:spcBef>
                <a:spcPts val="261"/>
              </a:spcBef>
              <a:spcAft>
                <a:spcPts val="261"/>
              </a:spcAft>
              <a:buClr>
                <a:srgbClr val="000000"/>
              </a:buClr>
              <a:buSzPts val="1800"/>
              <a:buFont typeface="Times New Roman"/>
              <a:buNone/>
              <a:defRPr sz="1800" b="0" i="0" u="none" strike="noStrike" cap="none">
                <a:solidFill>
                  <a:srgbClr val="004586"/>
                </a:solidFill>
                <a:latin typeface="Arial"/>
                <a:ea typeface="Arial"/>
                <a:cs typeface="Arial"/>
                <a:sym typeface="Arial"/>
              </a:defRPr>
            </a:lvl9pPr>
          </a:lstStyle>
          <a:p>
            <a:pPr lvl="0"/>
            <a:endParaRPr noProof="0">
              <a:sym typeface="Arial"/>
            </a:endParaRPr>
          </a:p>
        </p:txBody>
      </p:sp>
      <p:sp>
        <p:nvSpPr>
          <p:cNvPr id="363" name="Google Shape;363;p51"/>
          <p:cNvSpPr txBox="1">
            <a:spLocks noGrp="1"/>
          </p:cNvSpPr>
          <p:nvPr>
            <p:ph type="body" idx="1"/>
          </p:nvPr>
        </p:nvSpPr>
        <p:spPr>
          <a:xfrm>
            <a:off x="1792805" y="5367444"/>
            <a:ext cx="5486400" cy="805044"/>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300"/>
              <a:buNone/>
              <a:defRPr sz="1300"/>
            </a:lvl1pPr>
            <a:lvl2pPr marL="914400" lvl="1" indent="-228600" algn="l">
              <a:lnSpc>
                <a:spcPct val="93000"/>
              </a:lnSpc>
              <a:spcBef>
                <a:spcPts val="1288"/>
              </a:spcBef>
              <a:spcAft>
                <a:spcPts val="0"/>
              </a:spcAft>
              <a:buSzPts val="1100"/>
              <a:buNone/>
              <a:defRPr sz="1100"/>
            </a:lvl2pPr>
            <a:lvl3pPr marL="1371600" lvl="2" indent="-228600" algn="l">
              <a:lnSpc>
                <a:spcPct val="93000"/>
              </a:lnSpc>
              <a:spcBef>
                <a:spcPts val="1038"/>
              </a:spcBef>
              <a:spcAft>
                <a:spcPts val="0"/>
              </a:spcAft>
              <a:buSzPts val="900"/>
              <a:buNone/>
              <a:defRPr sz="900"/>
            </a:lvl3pPr>
            <a:lvl4pPr marL="1828800" lvl="3" indent="-228600" algn="l">
              <a:lnSpc>
                <a:spcPct val="93000"/>
              </a:lnSpc>
              <a:spcBef>
                <a:spcPts val="775"/>
              </a:spcBef>
              <a:spcAft>
                <a:spcPts val="0"/>
              </a:spcAft>
              <a:buSzPts val="800"/>
              <a:buNone/>
              <a:defRPr sz="800"/>
            </a:lvl4pPr>
            <a:lvl5pPr marL="2286000" lvl="4" indent="-228600" algn="l">
              <a:lnSpc>
                <a:spcPct val="93000"/>
              </a:lnSpc>
              <a:spcBef>
                <a:spcPts val="525"/>
              </a:spcBef>
              <a:spcAft>
                <a:spcPts val="0"/>
              </a:spcAft>
              <a:buSzPts val="800"/>
              <a:buNone/>
              <a:defRPr sz="800"/>
            </a:lvl5pPr>
            <a:lvl6pPr marL="2743200" lvl="5" indent="-228600" algn="l">
              <a:lnSpc>
                <a:spcPct val="93000"/>
              </a:lnSpc>
              <a:spcBef>
                <a:spcPts val="263"/>
              </a:spcBef>
              <a:spcAft>
                <a:spcPts val="0"/>
              </a:spcAft>
              <a:buSzPts val="800"/>
              <a:buNone/>
              <a:defRPr sz="800"/>
            </a:lvl6pPr>
            <a:lvl7pPr marL="3200400" lvl="6" indent="-228600" algn="l">
              <a:lnSpc>
                <a:spcPct val="93000"/>
              </a:lnSpc>
              <a:spcBef>
                <a:spcPts val="261"/>
              </a:spcBef>
              <a:spcAft>
                <a:spcPts val="0"/>
              </a:spcAft>
              <a:buSzPts val="800"/>
              <a:buNone/>
              <a:defRPr sz="800"/>
            </a:lvl7pPr>
            <a:lvl8pPr marL="3657600" lvl="7" indent="-228600" algn="l">
              <a:lnSpc>
                <a:spcPct val="93000"/>
              </a:lnSpc>
              <a:spcBef>
                <a:spcPts val="261"/>
              </a:spcBef>
              <a:spcAft>
                <a:spcPts val="0"/>
              </a:spcAft>
              <a:buSzPts val="800"/>
              <a:buNone/>
              <a:defRPr sz="800"/>
            </a:lvl8pPr>
            <a:lvl9pPr marL="4114800" lvl="8" indent="-228600" algn="l">
              <a:lnSpc>
                <a:spcPct val="93000"/>
              </a:lnSpc>
              <a:spcBef>
                <a:spcPts val="261"/>
              </a:spcBef>
              <a:spcAft>
                <a:spcPts val="261"/>
              </a:spcAft>
              <a:buSzPts val="800"/>
              <a:buNone/>
              <a:defRPr sz="800"/>
            </a:lvl9pPr>
          </a:lstStyle>
          <a:p>
            <a:endParaRPr/>
          </a:p>
        </p:txBody>
      </p:sp>
      <p:sp>
        <p:nvSpPr>
          <p:cNvPr id="7" name="Google Shape;364;p51"/>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2679DC02-A853-472B-9851-75B0F3E4C82C}" type="slidenum">
              <a:rPr lang="en-US"/>
              <a:pPr>
                <a:defRPr/>
              </a:pPr>
              <a:t>‹Nr.›</a:t>
            </a:fld>
            <a:endParaRPr lang="de-DE"/>
          </a:p>
        </p:txBody>
      </p:sp>
      <p:sp>
        <p:nvSpPr>
          <p:cNvPr id="8" name="Google Shape;365;p51"/>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9" name="Google Shape;366;p51"/>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el und vertikaler Text" type="vertTx">
  <p:cSld name="VERTICAL_TEXT">
    <p:spTree>
      <p:nvGrpSpPr>
        <p:cNvPr id="1" name="Shape 375"/>
        <p:cNvGrpSpPr/>
        <p:nvPr/>
      </p:nvGrpSpPr>
      <p:grpSpPr>
        <a:xfrm>
          <a:off x="0" y="0"/>
          <a:ext cx="0" cy="0"/>
          <a:chOff x="0" y="0"/>
          <a:chExt cx="0" cy="0"/>
        </a:xfrm>
      </p:grpSpPr>
      <p:sp>
        <p:nvSpPr>
          <p:cNvPr id="4" name="Google Shape;368;p52"/>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5" name="Google Shape;369;p52"/>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376" name="Google Shape;376;p53"/>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377" name="Google Shape;377;p53"/>
          <p:cNvSpPr txBox="1">
            <a:spLocks noGrp="1"/>
          </p:cNvSpPr>
          <p:nvPr>
            <p:ph type="body" idx="1"/>
          </p:nvPr>
        </p:nvSpPr>
        <p:spPr>
          <a:xfrm rot="5400000">
            <a:off x="2651125" y="193675"/>
            <a:ext cx="4525962" cy="7542212"/>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288"/>
              </a:spcBef>
              <a:spcAft>
                <a:spcPts val="0"/>
              </a:spcAft>
              <a:buSzPts val="1400"/>
              <a:buNone/>
              <a:defRPr/>
            </a:lvl2pPr>
            <a:lvl3pPr marL="1371600" lvl="2" indent="-228600" algn="l">
              <a:lnSpc>
                <a:spcPct val="93000"/>
              </a:lnSpc>
              <a:spcBef>
                <a:spcPts val="1038"/>
              </a:spcBef>
              <a:spcAft>
                <a:spcPts val="0"/>
              </a:spcAft>
              <a:buSzPts val="1400"/>
              <a:buNone/>
              <a:defRPr/>
            </a:lvl3pPr>
            <a:lvl4pPr marL="1828800" lvl="3" indent="-228600" algn="l">
              <a:lnSpc>
                <a:spcPct val="93000"/>
              </a:lnSpc>
              <a:spcBef>
                <a:spcPts val="775"/>
              </a:spcBef>
              <a:spcAft>
                <a:spcPts val="0"/>
              </a:spcAft>
              <a:buSzPts val="1400"/>
              <a:buNone/>
              <a:defRPr/>
            </a:lvl4pPr>
            <a:lvl5pPr marL="2286000" lvl="4" indent="-228600" algn="l">
              <a:lnSpc>
                <a:spcPct val="93000"/>
              </a:lnSpc>
              <a:spcBef>
                <a:spcPts val="525"/>
              </a:spcBef>
              <a:spcAft>
                <a:spcPts val="0"/>
              </a:spcAft>
              <a:buSzPts val="1400"/>
              <a:buNone/>
              <a:defRPr/>
            </a:lvl5pPr>
            <a:lvl6pPr marL="2743200" lvl="5" indent="-228600" algn="l">
              <a:lnSpc>
                <a:spcPct val="93000"/>
              </a:lnSpc>
              <a:spcBef>
                <a:spcPts val="263"/>
              </a:spcBef>
              <a:spcAft>
                <a:spcPts val="0"/>
              </a:spcAft>
              <a:buSzPts val="1400"/>
              <a:buNone/>
              <a:defRPr/>
            </a:lvl6pPr>
            <a:lvl7pPr marL="3200400" lvl="6" indent="-228600" algn="l">
              <a:lnSpc>
                <a:spcPct val="93000"/>
              </a:lnSpc>
              <a:spcBef>
                <a:spcPts val="261"/>
              </a:spcBef>
              <a:spcAft>
                <a:spcPts val="0"/>
              </a:spcAft>
              <a:buSzPts val="1400"/>
              <a:buNone/>
              <a:defRPr/>
            </a:lvl7pPr>
            <a:lvl8pPr marL="3657600" lvl="7" indent="-228600" algn="l">
              <a:lnSpc>
                <a:spcPct val="93000"/>
              </a:lnSpc>
              <a:spcBef>
                <a:spcPts val="261"/>
              </a:spcBef>
              <a:spcAft>
                <a:spcPts val="0"/>
              </a:spcAft>
              <a:buSzPts val="1400"/>
              <a:buNone/>
              <a:defRPr/>
            </a:lvl8pPr>
            <a:lvl9pPr marL="4114800" lvl="8" indent="-228600" algn="l">
              <a:lnSpc>
                <a:spcPct val="93000"/>
              </a:lnSpc>
              <a:spcBef>
                <a:spcPts val="261"/>
              </a:spcBef>
              <a:spcAft>
                <a:spcPts val="261"/>
              </a:spcAft>
              <a:buSzPts val="1400"/>
              <a:buNone/>
              <a:defRPr/>
            </a:lvl9pPr>
          </a:lstStyle>
          <a:p>
            <a:endParaRPr/>
          </a:p>
        </p:txBody>
      </p:sp>
      <p:sp>
        <p:nvSpPr>
          <p:cNvPr id="6" name="Google Shape;378;p53"/>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945C2D5E-5C92-46C4-978C-F4059D88D557}" type="slidenum">
              <a:rPr lang="en-US"/>
              <a:pPr>
                <a:defRPr/>
              </a:pPr>
              <a:t>‹Nr.›</a:t>
            </a:fld>
            <a:endParaRPr lang="de-DE"/>
          </a:p>
        </p:txBody>
      </p:sp>
      <p:sp>
        <p:nvSpPr>
          <p:cNvPr id="7" name="Google Shape;379;p53"/>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380;p53"/>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389"/>
        <p:cNvGrpSpPr/>
        <p:nvPr/>
      </p:nvGrpSpPr>
      <p:grpSpPr>
        <a:xfrm>
          <a:off x="0" y="0"/>
          <a:ext cx="0" cy="0"/>
          <a:chOff x="0" y="0"/>
          <a:chExt cx="0" cy="0"/>
        </a:xfrm>
      </p:grpSpPr>
      <p:sp>
        <p:nvSpPr>
          <p:cNvPr id="4" name="Google Shape;382;p54"/>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5" name="Google Shape;383;p54"/>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390" name="Google Shape;390;p55"/>
          <p:cNvSpPr txBox="1">
            <a:spLocks noGrp="1"/>
          </p:cNvSpPr>
          <p:nvPr>
            <p:ph type="title"/>
          </p:nvPr>
        </p:nvSpPr>
        <p:spPr>
          <a:xfrm rot="5400000">
            <a:off x="5136171" y="2285695"/>
            <a:ext cx="5900299" cy="198288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391" name="Google Shape;391;p55"/>
          <p:cNvSpPr txBox="1">
            <a:spLocks noGrp="1"/>
          </p:cNvSpPr>
          <p:nvPr>
            <p:ph type="body" idx="1"/>
          </p:nvPr>
        </p:nvSpPr>
        <p:spPr>
          <a:xfrm rot="5400000">
            <a:off x="1099850" y="370495"/>
            <a:ext cx="5900299" cy="5813280"/>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288"/>
              </a:spcBef>
              <a:spcAft>
                <a:spcPts val="0"/>
              </a:spcAft>
              <a:buSzPts val="1400"/>
              <a:buNone/>
              <a:defRPr/>
            </a:lvl2pPr>
            <a:lvl3pPr marL="1371600" lvl="2" indent="-228600" algn="l">
              <a:lnSpc>
                <a:spcPct val="93000"/>
              </a:lnSpc>
              <a:spcBef>
                <a:spcPts val="1038"/>
              </a:spcBef>
              <a:spcAft>
                <a:spcPts val="0"/>
              </a:spcAft>
              <a:buSzPts val="1400"/>
              <a:buNone/>
              <a:defRPr/>
            </a:lvl3pPr>
            <a:lvl4pPr marL="1828800" lvl="3" indent="-228600" algn="l">
              <a:lnSpc>
                <a:spcPct val="93000"/>
              </a:lnSpc>
              <a:spcBef>
                <a:spcPts val="775"/>
              </a:spcBef>
              <a:spcAft>
                <a:spcPts val="0"/>
              </a:spcAft>
              <a:buSzPts val="1400"/>
              <a:buNone/>
              <a:defRPr/>
            </a:lvl4pPr>
            <a:lvl5pPr marL="2286000" lvl="4" indent="-228600" algn="l">
              <a:lnSpc>
                <a:spcPct val="93000"/>
              </a:lnSpc>
              <a:spcBef>
                <a:spcPts val="525"/>
              </a:spcBef>
              <a:spcAft>
                <a:spcPts val="0"/>
              </a:spcAft>
              <a:buSzPts val="1400"/>
              <a:buNone/>
              <a:defRPr/>
            </a:lvl5pPr>
            <a:lvl6pPr marL="2743200" lvl="5" indent="-228600" algn="l">
              <a:lnSpc>
                <a:spcPct val="93000"/>
              </a:lnSpc>
              <a:spcBef>
                <a:spcPts val="263"/>
              </a:spcBef>
              <a:spcAft>
                <a:spcPts val="0"/>
              </a:spcAft>
              <a:buSzPts val="1400"/>
              <a:buNone/>
              <a:defRPr/>
            </a:lvl6pPr>
            <a:lvl7pPr marL="3200400" lvl="6" indent="-228600" algn="l">
              <a:lnSpc>
                <a:spcPct val="93000"/>
              </a:lnSpc>
              <a:spcBef>
                <a:spcPts val="261"/>
              </a:spcBef>
              <a:spcAft>
                <a:spcPts val="0"/>
              </a:spcAft>
              <a:buSzPts val="1400"/>
              <a:buNone/>
              <a:defRPr/>
            </a:lvl7pPr>
            <a:lvl8pPr marL="3657600" lvl="7" indent="-228600" algn="l">
              <a:lnSpc>
                <a:spcPct val="93000"/>
              </a:lnSpc>
              <a:spcBef>
                <a:spcPts val="261"/>
              </a:spcBef>
              <a:spcAft>
                <a:spcPts val="0"/>
              </a:spcAft>
              <a:buSzPts val="1400"/>
              <a:buNone/>
              <a:defRPr/>
            </a:lvl8pPr>
            <a:lvl9pPr marL="4114800" lvl="8" indent="-228600" algn="l">
              <a:lnSpc>
                <a:spcPct val="93000"/>
              </a:lnSpc>
              <a:spcBef>
                <a:spcPts val="261"/>
              </a:spcBef>
              <a:spcAft>
                <a:spcPts val="261"/>
              </a:spcAft>
              <a:buSzPts val="1400"/>
              <a:buNone/>
              <a:defRPr/>
            </a:lvl9pPr>
          </a:lstStyle>
          <a:p>
            <a:endParaRPr/>
          </a:p>
        </p:txBody>
      </p:sp>
      <p:sp>
        <p:nvSpPr>
          <p:cNvPr id="6" name="Google Shape;392;p55"/>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4D0914F8-D821-4E53-BDBC-7D336BFF3742}" type="slidenum">
              <a:rPr lang="en-US"/>
              <a:pPr>
                <a:defRPr/>
              </a:pPr>
              <a:t>‹Nr.›</a:t>
            </a:fld>
            <a:endParaRPr lang="de-DE"/>
          </a:p>
        </p:txBody>
      </p:sp>
      <p:sp>
        <p:nvSpPr>
          <p:cNvPr id="7" name="Google Shape;393;p55"/>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394;p55"/>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rot="5400000">
            <a:off x="4732338" y="2171783"/>
            <a:ext cx="5851525" cy="20574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5"/>
          <p:cNvSpPr txBox="1">
            <a:spLocks noGrp="1"/>
          </p:cNvSpPr>
          <p:nvPr>
            <p:ph type="body" idx="1"/>
          </p:nvPr>
        </p:nvSpPr>
        <p:spPr>
          <a:xfrm rot="5400000">
            <a:off x="541338" y="190583"/>
            <a:ext cx="5851525" cy="6019800"/>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38;p5"/>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5" name="Google Shape;39;p5"/>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40;p5"/>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88569C5A-D995-4F60-8267-45DFCE19618A}" type="slidenum">
              <a:rPr lang="en-US"/>
              <a:pPr>
                <a:defRPr/>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03"/>
        <p:cNvGrpSpPr/>
        <p:nvPr/>
      </p:nvGrpSpPr>
      <p:grpSpPr>
        <a:xfrm>
          <a:off x="0" y="0"/>
          <a:ext cx="0" cy="0"/>
          <a:chOff x="0" y="0"/>
          <a:chExt cx="0" cy="0"/>
        </a:xfrm>
      </p:grpSpPr>
      <p:sp>
        <p:nvSpPr>
          <p:cNvPr id="4" name="Google Shape;396;p56"/>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5" name="Google Shape;397;p56"/>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404" name="Google Shape;404;p57"/>
          <p:cNvSpPr txBox="1">
            <a:spLocks noGrp="1"/>
          </p:cNvSpPr>
          <p:nvPr>
            <p:ph type="ctrTitle"/>
          </p:nvPr>
        </p:nvSpPr>
        <p:spPr>
          <a:xfrm>
            <a:off x="685440" y="2129984"/>
            <a:ext cx="7773120" cy="1470394"/>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405" name="Google Shape;405;p57"/>
          <p:cNvSpPr txBox="1">
            <a:spLocks noGrp="1"/>
          </p:cNvSpPr>
          <p:nvPr>
            <p:ph type="subTitle" idx="1"/>
          </p:nvPr>
        </p:nvSpPr>
        <p:spPr>
          <a:xfrm>
            <a:off x="1372321" y="3885528"/>
            <a:ext cx="6400800" cy="1752664"/>
          </a:xfrm>
          <a:prstGeom prst="rect">
            <a:avLst/>
          </a:prstGeom>
          <a:noFill/>
          <a:ln>
            <a:noFill/>
          </a:ln>
        </p:spPr>
        <p:txBody>
          <a:bodyPr spcFirstLastPara="1">
            <a:noAutofit/>
          </a:bodyPr>
          <a:lstStyle>
            <a:lvl1pPr lvl="0" algn="ctr">
              <a:lnSpc>
                <a:spcPct val="93000"/>
              </a:lnSpc>
              <a:spcBef>
                <a:spcPts val="0"/>
              </a:spcBef>
              <a:spcAft>
                <a:spcPts val="0"/>
              </a:spcAft>
              <a:buSzPts val="2900"/>
              <a:buNone/>
              <a:defRPr/>
            </a:lvl1pPr>
            <a:lvl2pPr lvl="1" algn="ctr">
              <a:lnSpc>
                <a:spcPct val="93000"/>
              </a:lnSpc>
              <a:spcBef>
                <a:spcPts val="1288"/>
              </a:spcBef>
              <a:spcAft>
                <a:spcPts val="0"/>
              </a:spcAft>
              <a:buSzPts val="2500"/>
              <a:buNone/>
              <a:defRPr/>
            </a:lvl2pPr>
            <a:lvl3pPr lvl="2" algn="ctr">
              <a:lnSpc>
                <a:spcPct val="93000"/>
              </a:lnSpc>
              <a:spcBef>
                <a:spcPts val="1038"/>
              </a:spcBef>
              <a:spcAft>
                <a:spcPts val="0"/>
              </a:spcAft>
              <a:buSzPts val="2200"/>
              <a:buNone/>
              <a:defRPr/>
            </a:lvl3pPr>
            <a:lvl4pPr lvl="3" algn="ctr">
              <a:lnSpc>
                <a:spcPct val="93000"/>
              </a:lnSpc>
              <a:spcBef>
                <a:spcPts val="775"/>
              </a:spcBef>
              <a:spcAft>
                <a:spcPts val="0"/>
              </a:spcAft>
              <a:buSzPts val="1800"/>
              <a:buNone/>
              <a:defRPr/>
            </a:lvl4pPr>
            <a:lvl5pPr lvl="4" algn="ctr">
              <a:lnSpc>
                <a:spcPct val="93000"/>
              </a:lnSpc>
              <a:spcBef>
                <a:spcPts val="525"/>
              </a:spcBef>
              <a:spcAft>
                <a:spcPts val="0"/>
              </a:spcAft>
              <a:buSzPts val="1800"/>
              <a:buNone/>
              <a:defRPr/>
            </a:lvl5pPr>
            <a:lvl6pPr lvl="5" algn="ctr">
              <a:lnSpc>
                <a:spcPct val="93000"/>
              </a:lnSpc>
              <a:spcBef>
                <a:spcPts val="263"/>
              </a:spcBef>
              <a:spcAft>
                <a:spcPts val="0"/>
              </a:spcAft>
              <a:buSzPts val="1800"/>
              <a:buNone/>
              <a:defRPr/>
            </a:lvl6pPr>
            <a:lvl7pPr lvl="6" algn="ctr">
              <a:lnSpc>
                <a:spcPct val="93000"/>
              </a:lnSpc>
              <a:spcBef>
                <a:spcPts val="261"/>
              </a:spcBef>
              <a:spcAft>
                <a:spcPts val="0"/>
              </a:spcAft>
              <a:buSzPts val="1800"/>
              <a:buNone/>
              <a:defRPr/>
            </a:lvl7pPr>
            <a:lvl8pPr lvl="7" algn="ctr">
              <a:lnSpc>
                <a:spcPct val="93000"/>
              </a:lnSpc>
              <a:spcBef>
                <a:spcPts val="261"/>
              </a:spcBef>
              <a:spcAft>
                <a:spcPts val="0"/>
              </a:spcAft>
              <a:buSzPts val="1800"/>
              <a:buNone/>
              <a:defRPr/>
            </a:lvl8pPr>
            <a:lvl9pPr lvl="8" algn="ctr">
              <a:lnSpc>
                <a:spcPct val="93000"/>
              </a:lnSpc>
              <a:spcBef>
                <a:spcPts val="261"/>
              </a:spcBef>
              <a:spcAft>
                <a:spcPts val="261"/>
              </a:spcAft>
              <a:buSzPts val="1800"/>
              <a:buNone/>
              <a:defRPr/>
            </a:lvl9pPr>
          </a:lstStyle>
          <a:p>
            <a:endParaRPr/>
          </a:p>
        </p:txBody>
      </p:sp>
      <p:sp>
        <p:nvSpPr>
          <p:cNvPr id="6" name="Google Shape;406;p57"/>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E9E76E08-1766-4FBE-83E4-7E82A1A27DBD}" type="slidenum">
              <a:rPr lang="en-US"/>
              <a:pPr>
                <a:defRPr/>
              </a:pPr>
              <a:t>‹Nr.›</a:t>
            </a:fld>
            <a:endParaRPr lang="de-DE"/>
          </a:p>
        </p:txBody>
      </p:sp>
      <p:sp>
        <p:nvSpPr>
          <p:cNvPr id="7" name="Google Shape;407;p57"/>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408;p57"/>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417"/>
        <p:cNvGrpSpPr/>
        <p:nvPr/>
      </p:nvGrpSpPr>
      <p:grpSpPr>
        <a:xfrm>
          <a:off x="0" y="0"/>
          <a:ext cx="0" cy="0"/>
          <a:chOff x="0" y="0"/>
          <a:chExt cx="0" cy="0"/>
        </a:xfrm>
      </p:grpSpPr>
      <p:sp>
        <p:nvSpPr>
          <p:cNvPr id="4" name="Google Shape;410;p58"/>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5" name="Google Shape;411;p58"/>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418" name="Google Shape;418;p59"/>
          <p:cNvSpPr txBox="1">
            <a:spLocks noGrp="1"/>
          </p:cNvSpPr>
          <p:nvPr>
            <p:ph type="title"/>
          </p:nvPr>
        </p:nvSpPr>
        <p:spPr>
          <a:xfrm>
            <a:off x="722880" y="4406930"/>
            <a:ext cx="7771680" cy="1362383"/>
          </a:xfrm>
          <a:prstGeom prst="rect">
            <a:avLst/>
          </a:prstGeom>
          <a:noFill/>
          <a:ln>
            <a:noFill/>
          </a:ln>
        </p:spPr>
        <p:txBody>
          <a:bodyPr spcFirstLastPara="1" anchor="t">
            <a:noAutofit/>
          </a:bodyPr>
          <a:lstStyle>
            <a:lvl1pPr lvl="0" algn="l">
              <a:lnSpc>
                <a:spcPct val="102000"/>
              </a:lnSpc>
              <a:spcBef>
                <a:spcPts val="0"/>
              </a:spcBef>
              <a:spcAft>
                <a:spcPts val="0"/>
              </a:spcAft>
              <a:buSzPts val="1400"/>
              <a:buNone/>
              <a:defRPr sz="3600" b="1" cap="none"/>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419" name="Google Shape;419;p59"/>
          <p:cNvSpPr txBox="1">
            <a:spLocks noGrp="1"/>
          </p:cNvSpPr>
          <p:nvPr>
            <p:ph type="body" idx="1"/>
          </p:nvPr>
        </p:nvSpPr>
        <p:spPr>
          <a:xfrm>
            <a:off x="722880" y="2906225"/>
            <a:ext cx="7771680" cy="1500638"/>
          </a:xfrm>
          <a:prstGeom prst="rect">
            <a:avLst/>
          </a:prstGeom>
          <a:noFill/>
          <a:ln>
            <a:noFill/>
          </a:ln>
        </p:spPr>
        <p:txBody>
          <a:bodyPr spcFirstLastPara="1" anchor="b">
            <a:noAutofit/>
          </a:bodyPr>
          <a:lstStyle>
            <a:lvl1pPr marL="457200" lvl="0" indent="-228600" algn="l">
              <a:lnSpc>
                <a:spcPct val="93000"/>
              </a:lnSpc>
              <a:spcBef>
                <a:spcPts val="0"/>
              </a:spcBef>
              <a:spcAft>
                <a:spcPts val="0"/>
              </a:spcAft>
              <a:buSzPts val="1800"/>
              <a:buNone/>
              <a:defRPr sz="1800"/>
            </a:lvl1pPr>
            <a:lvl2pPr marL="914400" lvl="1" indent="-228600" algn="l">
              <a:lnSpc>
                <a:spcPct val="93000"/>
              </a:lnSpc>
              <a:spcBef>
                <a:spcPts val="1288"/>
              </a:spcBef>
              <a:spcAft>
                <a:spcPts val="0"/>
              </a:spcAft>
              <a:buSzPts val="1600"/>
              <a:buNone/>
              <a:defRPr sz="1600"/>
            </a:lvl2pPr>
            <a:lvl3pPr marL="1371600" lvl="2" indent="-228600" algn="l">
              <a:lnSpc>
                <a:spcPct val="93000"/>
              </a:lnSpc>
              <a:spcBef>
                <a:spcPts val="1038"/>
              </a:spcBef>
              <a:spcAft>
                <a:spcPts val="0"/>
              </a:spcAft>
              <a:buSzPts val="1500"/>
              <a:buNone/>
              <a:defRPr sz="1500"/>
            </a:lvl3pPr>
            <a:lvl4pPr marL="1828800" lvl="3" indent="-228600" algn="l">
              <a:lnSpc>
                <a:spcPct val="93000"/>
              </a:lnSpc>
              <a:spcBef>
                <a:spcPts val="775"/>
              </a:spcBef>
              <a:spcAft>
                <a:spcPts val="0"/>
              </a:spcAft>
              <a:buSzPts val="1300"/>
              <a:buNone/>
              <a:defRPr sz="1300"/>
            </a:lvl4pPr>
            <a:lvl5pPr marL="2286000" lvl="4" indent="-228600" algn="l">
              <a:lnSpc>
                <a:spcPct val="93000"/>
              </a:lnSpc>
              <a:spcBef>
                <a:spcPts val="525"/>
              </a:spcBef>
              <a:spcAft>
                <a:spcPts val="0"/>
              </a:spcAft>
              <a:buSzPts val="1300"/>
              <a:buNone/>
              <a:defRPr sz="1300"/>
            </a:lvl5pPr>
            <a:lvl6pPr marL="2743200" lvl="5" indent="-228600" algn="l">
              <a:lnSpc>
                <a:spcPct val="93000"/>
              </a:lnSpc>
              <a:spcBef>
                <a:spcPts val="263"/>
              </a:spcBef>
              <a:spcAft>
                <a:spcPts val="0"/>
              </a:spcAft>
              <a:buSzPts val="1300"/>
              <a:buNone/>
              <a:defRPr sz="1300"/>
            </a:lvl6pPr>
            <a:lvl7pPr marL="3200400" lvl="6" indent="-228600" algn="l">
              <a:lnSpc>
                <a:spcPct val="93000"/>
              </a:lnSpc>
              <a:spcBef>
                <a:spcPts val="261"/>
              </a:spcBef>
              <a:spcAft>
                <a:spcPts val="0"/>
              </a:spcAft>
              <a:buSzPts val="1300"/>
              <a:buNone/>
              <a:defRPr sz="1300"/>
            </a:lvl7pPr>
            <a:lvl8pPr marL="3657600" lvl="7" indent="-228600" algn="l">
              <a:lnSpc>
                <a:spcPct val="93000"/>
              </a:lnSpc>
              <a:spcBef>
                <a:spcPts val="261"/>
              </a:spcBef>
              <a:spcAft>
                <a:spcPts val="0"/>
              </a:spcAft>
              <a:buSzPts val="1300"/>
              <a:buNone/>
              <a:defRPr sz="1300"/>
            </a:lvl8pPr>
            <a:lvl9pPr marL="4114800" lvl="8" indent="-228600" algn="l">
              <a:lnSpc>
                <a:spcPct val="93000"/>
              </a:lnSpc>
              <a:spcBef>
                <a:spcPts val="261"/>
              </a:spcBef>
              <a:spcAft>
                <a:spcPts val="261"/>
              </a:spcAft>
              <a:buSzPts val="1300"/>
              <a:buNone/>
              <a:defRPr sz="1300"/>
            </a:lvl9pPr>
          </a:lstStyle>
          <a:p>
            <a:endParaRPr/>
          </a:p>
        </p:txBody>
      </p:sp>
      <p:sp>
        <p:nvSpPr>
          <p:cNvPr id="6" name="Google Shape;420;p59"/>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03C072DF-DD28-4BAE-8421-DF3420A9B4B1}" type="slidenum">
              <a:rPr lang="en-US"/>
              <a:pPr>
                <a:defRPr/>
              </a:pPr>
              <a:t>‹Nr.›</a:t>
            </a:fld>
            <a:endParaRPr lang="de-DE"/>
          </a:p>
        </p:txBody>
      </p:sp>
      <p:sp>
        <p:nvSpPr>
          <p:cNvPr id="7" name="Google Shape;421;p59"/>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422;p59"/>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Zwei Inhalte" type="twoObj">
  <p:cSld name="TWO_OBJECTS">
    <p:spTree>
      <p:nvGrpSpPr>
        <p:cNvPr id="1" name="Shape 431"/>
        <p:cNvGrpSpPr/>
        <p:nvPr/>
      </p:nvGrpSpPr>
      <p:grpSpPr>
        <a:xfrm>
          <a:off x="0" y="0"/>
          <a:ext cx="0" cy="0"/>
          <a:chOff x="0" y="0"/>
          <a:chExt cx="0" cy="0"/>
        </a:xfrm>
      </p:grpSpPr>
      <p:sp>
        <p:nvSpPr>
          <p:cNvPr id="5" name="Google Shape;424;p60"/>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6" name="Google Shape;425;p60"/>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432" name="Google Shape;432;p61"/>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433" name="Google Shape;433;p61"/>
          <p:cNvSpPr txBox="1">
            <a:spLocks noGrp="1"/>
          </p:cNvSpPr>
          <p:nvPr>
            <p:ph type="body" idx="1"/>
          </p:nvPr>
        </p:nvSpPr>
        <p:spPr>
          <a:xfrm>
            <a:off x="1143360" y="1702326"/>
            <a:ext cx="3700800" cy="4524955"/>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500"/>
            </a:lvl1pPr>
            <a:lvl2pPr marL="914400" lvl="1" indent="-228600" algn="l">
              <a:lnSpc>
                <a:spcPct val="93000"/>
              </a:lnSpc>
              <a:spcBef>
                <a:spcPts val="1288"/>
              </a:spcBef>
              <a:spcAft>
                <a:spcPts val="0"/>
              </a:spcAft>
              <a:buSzPts val="1400"/>
              <a:buNone/>
              <a:defRPr sz="2200"/>
            </a:lvl2pPr>
            <a:lvl3pPr marL="1371600" lvl="2" indent="-228600" algn="l">
              <a:lnSpc>
                <a:spcPct val="93000"/>
              </a:lnSpc>
              <a:spcBef>
                <a:spcPts val="1038"/>
              </a:spcBef>
              <a:spcAft>
                <a:spcPts val="0"/>
              </a:spcAft>
              <a:buSzPts val="1400"/>
              <a:buNone/>
              <a:defRPr sz="1800"/>
            </a:lvl3pPr>
            <a:lvl4pPr marL="1828800" lvl="3" indent="-228600" algn="l">
              <a:lnSpc>
                <a:spcPct val="93000"/>
              </a:lnSpc>
              <a:spcBef>
                <a:spcPts val="775"/>
              </a:spcBef>
              <a:spcAft>
                <a:spcPts val="0"/>
              </a:spcAft>
              <a:buSzPts val="1400"/>
              <a:buNone/>
              <a:defRPr sz="1600"/>
            </a:lvl4pPr>
            <a:lvl5pPr marL="2286000" lvl="4" indent="-228600" algn="l">
              <a:lnSpc>
                <a:spcPct val="93000"/>
              </a:lnSpc>
              <a:spcBef>
                <a:spcPts val="525"/>
              </a:spcBef>
              <a:spcAft>
                <a:spcPts val="0"/>
              </a:spcAft>
              <a:buSzPts val="1400"/>
              <a:buNone/>
              <a:defRPr sz="1600"/>
            </a:lvl5pPr>
            <a:lvl6pPr marL="2743200" lvl="5" indent="-228600" algn="l">
              <a:lnSpc>
                <a:spcPct val="93000"/>
              </a:lnSpc>
              <a:spcBef>
                <a:spcPts val="263"/>
              </a:spcBef>
              <a:spcAft>
                <a:spcPts val="0"/>
              </a:spcAft>
              <a:buSzPts val="1400"/>
              <a:buNone/>
              <a:defRPr sz="1600"/>
            </a:lvl6pPr>
            <a:lvl7pPr marL="3200400" lvl="6" indent="-228600" algn="l">
              <a:lnSpc>
                <a:spcPct val="93000"/>
              </a:lnSpc>
              <a:spcBef>
                <a:spcPts val="261"/>
              </a:spcBef>
              <a:spcAft>
                <a:spcPts val="0"/>
              </a:spcAft>
              <a:buSzPts val="1400"/>
              <a:buNone/>
              <a:defRPr sz="1600"/>
            </a:lvl7pPr>
            <a:lvl8pPr marL="3657600" lvl="7" indent="-228600" algn="l">
              <a:lnSpc>
                <a:spcPct val="93000"/>
              </a:lnSpc>
              <a:spcBef>
                <a:spcPts val="261"/>
              </a:spcBef>
              <a:spcAft>
                <a:spcPts val="0"/>
              </a:spcAft>
              <a:buSzPts val="1400"/>
              <a:buNone/>
              <a:defRPr sz="1600"/>
            </a:lvl8pPr>
            <a:lvl9pPr marL="4114800" lvl="8" indent="-228600" algn="l">
              <a:lnSpc>
                <a:spcPct val="93000"/>
              </a:lnSpc>
              <a:spcBef>
                <a:spcPts val="261"/>
              </a:spcBef>
              <a:spcAft>
                <a:spcPts val="261"/>
              </a:spcAft>
              <a:buSzPts val="1400"/>
              <a:buNone/>
              <a:defRPr sz="1600"/>
            </a:lvl9pPr>
          </a:lstStyle>
          <a:p>
            <a:endParaRPr/>
          </a:p>
        </p:txBody>
      </p:sp>
      <p:sp>
        <p:nvSpPr>
          <p:cNvPr id="434" name="Google Shape;434;p61"/>
          <p:cNvSpPr txBox="1">
            <a:spLocks noGrp="1"/>
          </p:cNvSpPr>
          <p:nvPr>
            <p:ph type="body" idx="2"/>
          </p:nvPr>
        </p:nvSpPr>
        <p:spPr>
          <a:xfrm>
            <a:off x="4982402" y="1702326"/>
            <a:ext cx="3702240" cy="4524955"/>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500"/>
            </a:lvl1pPr>
            <a:lvl2pPr marL="914400" lvl="1" indent="-228600" algn="l">
              <a:lnSpc>
                <a:spcPct val="93000"/>
              </a:lnSpc>
              <a:spcBef>
                <a:spcPts val="1288"/>
              </a:spcBef>
              <a:spcAft>
                <a:spcPts val="0"/>
              </a:spcAft>
              <a:buSzPts val="1400"/>
              <a:buNone/>
              <a:defRPr sz="2200"/>
            </a:lvl2pPr>
            <a:lvl3pPr marL="1371600" lvl="2" indent="-228600" algn="l">
              <a:lnSpc>
                <a:spcPct val="93000"/>
              </a:lnSpc>
              <a:spcBef>
                <a:spcPts val="1038"/>
              </a:spcBef>
              <a:spcAft>
                <a:spcPts val="0"/>
              </a:spcAft>
              <a:buSzPts val="1400"/>
              <a:buNone/>
              <a:defRPr sz="1800"/>
            </a:lvl3pPr>
            <a:lvl4pPr marL="1828800" lvl="3" indent="-228600" algn="l">
              <a:lnSpc>
                <a:spcPct val="93000"/>
              </a:lnSpc>
              <a:spcBef>
                <a:spcPts val="775"/>
              </a:spcBef>
              <a:spcAft>
                <a:spcPts val="0"/>
              </a:spcAft>
              <a:buSzPts val="1400"/>
              <a:buNone/>
              <a:defRPr sz="1600"/>
            </a:lvl4pPr>
            <a:lvl5pPr marL="2286000" lvl="4" indent="-228600" algn="l">
              <a:lnSpc>
                <a:spcPct val="93000"/>
              </a:lnSpc>
              <a:spcBef>
                <a:spcPts val="525"/>
              </a:spcBef>
              <a:spcAft>
                <a:spcPts val="0"/>
              </a:spcAft>
              <a:buSzPts val="1400"/>
              <a:buNone/>
              <a:defRPr sz="1600"/>
            </a:lvl5pPr>
            <a:lvl6pPr marL="2743200" lvl="5" indent="-228600" algn="l">
              <a:lnSpc>
                <a:spcPct val="93000"/>
              </a:lnSpc>
              <a:spcBef>
                <a:spcPts val="263"/>
              </a:spcBef>
              <a:spcAft>
                <a:spcPts val="0"/>
              </a:spcAft>
              <a:buSzPts val="1400"/>
              <a:buNone/>
              <a:defRPr sz="1600"/>
            </a:lvl6pPr>
            <a:lvl7pPr marL="3200400" lvl="6" indent="-228600" algn="l">
              <a:lnSpc>
                <a:spcPct val="93000"/>
              </a:lnSpc>
              <a:spcBef>
                <a:spcPts val="261"/>
              </a:spcBef>
              <a:spcAft>
                <a:spcPts val="0"/>
              </a:spcAft>
              <a:buSzPts val="1400"/>
              <a:buNone/>
              <a:defRPr sz="1600"/>
            </a:lvl7pPr>
            <a:lvl8pPr marL="3657600" lvl="7" indent="-228600" algn="l">
              <a:lnSpc>
                <a:spcPct val="93000"/>
              </a:lnSpc>
              <a:spcBef>
                <a:spcPts val="261"/>
              </a:spcBef>
              <a:spcAft>
                <a:spcPts val="0"/>
              </a:spcAft>
              <a:buSzPts val="1400"/>
              <a:buNone/>
              <a:defRPr sz="1600"/>
            </a:lvl8pPr>
            <a:lvl9pPr marL="4114800" lvl="8" indent="-228600" algn="l">
              <a:lnSpc>
                <a:spcPct val="93000"/>
              </a:lnSpc>
              <a:spcBef>
                <a:spcPts val="261"/>
              </a:spcBef>
              <a:spcAft>
                <a:spcPts val="261"/>
              </a:spcAft>
              <a:buSzPts val="1400"/>
              <a:buNone/>
              <a:defRPr sz="1600"/>
            </a:lvl9pPr>
          </a:lstStyle>
          <a:p>
            <a:endParaRPr/>
          </a:p>
        </p:txBody>
      </p:sp>
      <p:sp>
        <p:nvSpPr>
          <p:cNvPr id="7" name="Google Shape;435;p61"/>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67D4AA26-86E2-41B0-AC65-6E9575086454}" type="slidenum">
              <a:rPr lang="en-US"/>
              <a:pPr>
                <a:defRPr/>
              </a:pPr>
              <a:t>‹Nr.›</a:t>
            </a:fld>
            <a:endParaRPr lang="de-DE"/>
          </a:p>
        </p:txBody>
      </p:sp>
      <p:sp>
        <p:nvSpPr>
          <p:cNvPr id="8" name="Google Shape;436;p61"/>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9" name="Google Shape;437;p61"/>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ergleich" type="twoTxTwoObj">
  <p:cSld name="TWO_OBJECTS_WITH_TEXT">
    <p:spTree>
      <p:nvGrpSpPr>
        <p:cNvPr id="1" name="Shape 446"/>
        <p:cNvGrpSpPr/>
        <p:nvPr/>
      </p:nvGrpSpPr>
      <p:grpSpPr>
        <a:xfrm>
          <a:off x="0" y="0"/>
          <a:ext cx="0" cy="0"/>
          <a:chOff x="0" y="0"/>
          <a:chExt cx="0" cy="0"/>
        </a:xfrm>
      </p:grpSpPr>
      <p:sp>
        <p:nvSpPr>
          <p:cNvPr id="7" name="Google Shape;439;p62"/>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8" name="Google Shape;440;p62"/>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447" name="Google Shape;447;p63"/>
          <p:cNvSpPr txBox="1">
            <a:spLocks noGrp="1"/>
          </p:cNvSpPr>
          <p:nvPr>
            <p:ph type="title"/>
          </p:nvPr>
        </p:nvSpPr>
        <p:spPr>
          <a:xfrm>
            <a:off x="457922" y="275137"/>
            <a:ext cx="8229600" cy="1142039"/>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448" name="Google Shape;448;p63"/>
          <p:cNvSpPr txBox="1">
            <a:spLocks noGrp="1"/>
          </p:cNvSpPr>
          <p:nvPr>
            <p:ph type="body" idx="1"/>
          </p:nvPr>
        </p:nvSpPr>
        <p:spPr>
          <a:xfrm>
            <a:off x="457920" y="1535201"/>
            <a:ext cx="4039200" cy="639427"/>
          </a:xfrm>
          <a:prstGeom prst="rect">
            <a:avLst/>
          </a:prstGeom>
          <a:noFill/>
          <a:ln>
            <a:noFill/>
          </a:ln>
        </p:spPr>
        <p:txBody>
          <a:bodyPr spcFirstLastPara="1" anchor="b">
            <a:noAutofit/>
          </a:bodyPr>
          <a:lstStyle>
            <a:lvl1pPr marL="457200" lvl="0" indent="-228600" algn="l">
              <a:lnSpc>
                <a:spcPct val="93000"/>
              </a:lnSpc>
              <a:spcBef>
                <a:spcPts val="0"/>
              </a:spcBef>
              <a:spcAft>
                <a:spcPts val="0"/>
              </a:spcAft>
              <a:buSzPts val="2200"/>
              <a:buNone/>
              <a:defRPr sz="2200" b="1"/>
            </a:lvl1pPr>
            <a:lvl2pPr marL="914400" lvl="1" indent="-228600" algn="l">
              <a:lnSpc>
                <a:spcPct val="93000"/>
              </a:lnSpc>
              <a:spcBef>
                <a:spcPts val="1288"/>
              </a:spcBef>
              <a:spcAft>
                <a:spcPts val="0"/>
              </a:spcAft>
              <a:buSzPts val="1800"/>
              <a:buNone/>
              <a:defRPr sz="1800" b="1"/>
            </a:lvl2pPr>
            <a:lvl3pPr marL="1371600" lvl="2" indent="-228600" algn="l">
              <a:lnSpc>
                <a:spcPct val="93000"/>
              </a:lnSpc>
              <a:spcBef>
                <a:spcPts val="1038"/>
              </a:spcBef>
              <a:spcAft>
                <a:spcPts val="0"/>
              </a:spcAft>
              <a:buSzPts val="1600"/>
              <a:buNone/>
              <a:defRPr sz="1600" b="1"/>
            </a:lvl3pPr>
            <a:lvl4pPr marL="1828800" lvl="3" indent="-228600" algn="l">
              <a:lnSpc>
                <a:spcPct val="93000"/>
              </a:lnSpc>
              <a:spcBef>
                <a:spcPts val="775"/>
              </a:spcBef>
              <a:spcAft>
                <a:spcPts val="0"/>
              </a:spcAft>
              <a:buSzPts val="1500"/>
              <a:buNone/>
              <a:defRPr sz="1500" b="1"/>
            </a:lvl4pPr>
            <a:lvl5pPr marL="2286000" lvl="4" indent="-228600" algn="l">
              <a:lnSpc>
                <a:spcPct val="93000"/>
              </a:lnSpc>
              <a:spcBef>
                <a:spcPts val="525"/>
              </a:spcBef>
              <a:spcAft>
                <a:spcPts val="0"/>
              </a:spcAft>
              <a:buSzPts val="1500"/>
              <a:buNone/>
              <a:defRPr sz="1500" b="1"/>
            </a:lvl5pPr>
            <a:lvl6pPr marL="2743200" lvl="5" indent="-228600" algn="l">
              <a:lnSpc>
                <a:spcPct val="93000"/>
              </a:lnSpc>
              <a:spcBef>
                <a:spcPts val="263"/>
              </a:spcBef>
              <a:spcAft>
                <a:spcPts val="0"/>
              </a:spcAft>
              <a:buSzPts val="1500"/>
              <a:buNone/>
              <a:defRPr sz="1500" b="1"/>
            </a:lvl6pPr>
            <a:lvl7pPr marL="3200400" lvl="6" indent="-228600" algn="l">
              <a:lnSpc>
                <a:spcPct val="93000"/>
              </a:lnSpc>
              <a:spcBef>
                <a:spcPts val="261"/>
              </a:spcBef>
              <a:spcAft>
                <a:spcPts val="0"/>
              </a:spcAft>
              <a:buSzPts val="1500"/>
              <a:buNone/>
              <a:defRPr sz="1500" b="1"/>
            </a:lvl7pPr>
            <a:lvl8pPr marL="3657600" lvl="7" indent="-228600" algn="l">
              <a:lnSpc>
                <a:spcPct val="93000"/>
              </a:lnSpc>
              <a:spcBef>
                <a:spcPts val="261"/>
              </a:spcBef>
              <a:spcAft>
                <a:spcPts val="0"/>
              </a:spcAft>
              <a:buSzPts val="1500"/>
              <a:buNone/>
              <a:defRPr sz="1500" b="1"/>
            </a:lvl8pPr>
            <a:lvl9pPr marL="4114800" lvl="8" indent="-228600" algn="l">
              <a:lnSpc>
                <a:spcPct val="93000"/>
              </a:lnSpc>
              <a:spcBef>
                <a:spcPts val="261"/>
              </a:spcBef>
              <a:spcAft>
                <a:spcPts val="261"/>
              </a:spcAft>
              <a:buSzPts val="1500"/>
              <a:buNone/>
              <a:defRPr sz="1500" b="1"/>
            </a:lvl9pPr>
          </a:lstStyle>
          <a:p>
            <a:endParaRPr/>
          </a:p>
        </p:txBody>
      </p:sp>
      <p:sp>
        <p:nvSpPr>
          <p:cNvPr id="449" name="Google Shape;449;p63"/>
          <p:cNvSpPr txBox="1">
            <a:spLocks noGrp="1"/>
          </p:cNvSpPr>
          <p:nvPr>
            <p:ph type="body" idx="2"/>
          </p:nvPr>
        </p:nvSpPr>
        <p:spPr>
          <a:xfrm>
            <a:off x="457920" y="2174628"/>
            <a:ext cx="4039200" cy="3951775"/>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200"/>
            </a:lvl1pPr>
            <a:lvl2pPr marL="914400" lvl="1" indent="-228600" algn="l">
              <a:lnSpc>
                <a:spcPct val="93000"/>
              </a:lnSpc>
              <a:spcBef>
                <a:spcPts val="1288"/>
              </a:spcBef>
              <a:spcAft>
                <a:spcPts val="0"/>
              </a:spcAft>
              <a:buSzPts val="1400"/>
              <a:buNone/>
              <a:defRPr sz="1800"/>
            </a:lvl2pPr>
            <a:lvl3pPr marL="1371600" lvl="2" indent="-228600" algn="l">
              <a:lnSpc>
                <a:spcPct val="93000"/>
              </a:lnSpc>
              <a:spcBef>
                <a:spcPts val="1038"/>
              </a:spcBef>
              <a:spcAft>
                <a:spcPts val="0"/>
              </a:spcAft>
              <a:buSzPts val="1400"/>
              <a:buNone/>
              <a:defRPr sz="1600"/>
            </a:lvl3pPr>
            <a:lvl4pPr marL="1828800" lvl="3" indent="-228600" algn="l">
              <a:lnSpc>
                <a:spcPct val="93000"/>
              </a:lnSpc>
              <a:spcBef>
                <a:spcPts val="775"/>
              </a:spcBef>
              <a:spcAft>
                <a:spcPts val="0"/>
              </a:spcAft>
              <a:buSzPts val="1400"/>
              <a:buNone/>
              <a:defRPr sz="1500"/>
            </a:lvl4pPr>
            <a:lvl5pPr marL="2286000" lvl="4" indent="-228600" algn="l">
              <a:lnSpc>
                <a:spcPct val="93000"/>
              </a:lnSpc>
              <a:spcBef>
                <a:spcPts val="525"/>
              </a:spcBef>
              <a:spcAft>
                <a:spcPts val="0"/>
              </a:spcAft>
              <a:buSzPts val="1400"/>
              <a:buNone/>
              <a:defRPr sz="1500"/>
            </a:lvl5pPr>
            <a:lvl6pPr marL="2743200" lvl="5" indent="-228600" algn="l">
              <a:lnSpc>
                <a:spcPct val="93000"/>
              </a:lnSpc>
              <a:spcBef>
                <a:spcPts val="263"/>
              </a:spcBef>
              <a:spcAft>
                <a:spcPts val="0"/>
              </a:spcAft>
              <a:buSzPts val="1400"/>
              <a:buNone/>
              <a:defRPr sz="1500"/>
            </a:lvl6pPr>
            <a:lvl7pPr marL="3200400" lvl="6" indent="-228600" algn="l">
              <a:lnSpc>
                <a:spcPct val="93000"/>
              </a:lnSpc>
              <a:spcBef>
                <a:spcPts val="261"/>
              </a:spcBef>
              <a:spcAft>
                <a:spcPts val="0"/>
              </a:spcAft>
              <a:buSzPts val="1400"/>
              <a:buNone/>
              <a:defRPr sz="1500"/>
            </a:lvl7pPr>
            <a:lvl8pPr marL="3657600" lvl="7" indent="-228600" algn="l">
              <a:lnSpc>
                <a:spcPct val="93000"/>
              </a:lnSpc>
              <a:spcBef>
                <a:spcPts val="261"/>
              </a:spcBef>
              <a:spcAft>
                <a:spcPts val="0"/>
              </a:spcAft>
              <a:buSzPts val="1400"/>
              <a:buNone/>
              <a:defRPr sz="1500"/>
            </a:lvl8pPr>
            <a:lvl9pPr marL="4114800" lvl="8" indent="-228600" algn="l">
              <a:lnSpc>
                <a:spcPct val="93000"/>
              </a:lnSpc>
              <a:spcBef>
                <a:spcPts val="261"/>
              </a:spcBef>
              <a:spcAft>
                <a:spcPts val="261"/>
              </a:spcAft>
              <a:buSzPts val="1400"/>
              <a:buNone/>
              <a:defRPr sz="1500"/>
            </a:lvl9pPr>
          </a:lstStyle>
          <a:p>
            <a:endParaRPr/>
          </a:p>
        </p:txBody>
      </p:sp>
      <p:sp>
        <p:nvSpPr>
          <p:cNvPr id="450" name="Google Shape;450;p63"/>
          <p:cNvSpPr txBox="1">
            <a:spLocks noGrp="1"/>
          </p:cNvSpPr>
          <p:nvPr>
            <p:ph type="body" idx="3"/>
          </p:nvPr>
        </p:nvSpPr>
        <p:spPr>
          <a:xfrm>
            <a:off x="4645442" y="1535201"/>
            <a:ext cx="4042080" cy="639427"/>
          </a:xfrm>
          <a:prstGeom prst="rect">
            <a:avLst/>
          </a:prstGeom>
          <a:noFill/>
          <a:ln>
            <a:noFill/>
          </a:ln>
        </p:spPr>
        <p:txBody>
          <a:bodyPr spcFirstLastPara="1" anchor="b">
            <a:noAutofit/>
          </a:bodyPr>
          <a:lstStyle>
            <a:lvl1pPr marL="457200" lvl="0" indent="-228600" algn="l">
              <a:lnSpc>
                <a:spcPct val="93000"/>
              </a:lnSpc>
              <a:spcBef>
                <a:spcPts val="0"/>
              </a:spcBef>
              <a:spcAft>
                <a:spcPts val="0"/>
              </a:spcAft>
              <a:buSzPts val="2200"/>
              <a:buNone/>
              <a:defRPr sz="2200" b="1"/>
            </a:lvl1pPr>
            <a:lvl2pPr marL="914400" lvl="1" indent="-228600" algn="l">
              <a:lnSpc>
                <a:spcPct val="93000"/>
              </a:lnSpc>
              <a:spcBef>
                <a:spcPts val="1288"/>
              </a:spcBef>
              <a:spcAft>
                <a:spcPts val="0"/>
              </a:spcAft>
              <a:buSzPts val="1800"/>
              <a:buNone/>
              <a:defRPr sz="1800" b="1"/>
            </a:lvl2pPr>
            <a:lvl3pPr marL="1371600" lvl="2" indent="-228600" algn="l">
              <a:lnSpc>
                <a:spcPct val="93000"/>
              </a:lnSpc>
              <a:spcBef>
                <a:spcPts val="1038"/>
              </a:spcBef>
              <a:spcAft>
                <a:spcPts val="0"/>
              </a:spcAft>
              <a:buSzPts val="1600"/>
              <a:buNone/>
              <a:defRPr sz="1600" b="1"/>
            </a:lvl3pPr>
            <a:lvl4pPr marL="1828800" lvl="3" indent="-228600" algn="l">
              <a:lnSpc>
                <a:spcPct val="93000"/>
              </a:lnSpc>
              <a:spcBef>
                <a:spcPts val="775"/>
              </a:spcBef>
              <a:spcAft>
                <a:spcPts val="0"/>
              </a:spcAft>
              <a:buSzPts val="1500"/>
              <a:buNone/>
              <a:defRPr sz="1500" b="1"/>
            </a:lvl4pPr>
            <a:lvl5pPr marL="2286000" lvl="4" indent="-228600" algn="l">
              <a:lnSpc>
                <a:spcPct val="93000"/>
              </a:lnSpc>
              <a:spcBef>
                <a:spcPts val="525"/>
              </a:spcBef>
              <a:spcAft>
                <a:spcPts val="0"/>
              </a:spcAft>
              <a:buSzPts val="1500"/>
              <a:buNone/>
              <a:defRPr sz="1500" b="1"/>
            </a:lvl5pPr>
            <a:lvl6pPr marL="2743200" lvl="5" indent="-228600" algn="l">
              <a:lnSpc>
                <a:spcPct val="93000"/>
              </a:lnSpc>
              <a:spcBef>
                <a:spcPts val="263"/>
              </a:spcBef>
              <a:spcAft>
                <a:spcPts val="0"/>
              </a:spcAft>
              <a:buSzPts val="1500"/>
              <a:buNone/>
              <a:defRPr sz="1500" b="1"/>
            </a:lvl6pPr>
            <a:lvl7pPr marL="3200400" lvl="6" indent="-228600" algn="l">
              <a:lnSpc>
                <a:spcPct val="93000"/>
              </a:lnSpc>
              <a:spcBef>
                <a:spcPts val="261"/>
              </a:spcBef>
              <a:spcAft>
                <a:spcPts val="0"/>
              </a:spcAft>
              <a:buSzPts val="1500"/>
              <a:buNone/>
              <a:defRPr sz="1500" b="1"/>
            </a:lvl7pPr>
            <a:lvl8pPr marL="3657600" lvl="7" indent="-228600" algn="l">
              <a:lnSpc>
                <a:spcPct val="93000"/>
              </a:lnSpc>
              <a:spcBef>
                <a:spcPts val="261"/>
              </a:spcBef>
              <a:spcAft>
                <a:spcPts val="0"/>
              </a:spcAft>
              <a:buSzPts val="1500"/>
              <a:buNone/>
              <a:defRPr sz="1500" b="1"/>
            </a:lvl8pPr>
            <a:lvl9pPr marL="4114800" lvl="8" indent="-228600" algn="l">
              <a:lnSpc>
                <a:spcPct val="93000"/>
              </a:lnSpc>
              <a:spcBef>
                <a:spcPts val="261"/>
              </a:spcBef>
              <a:spcAft>
                <a:spcPts val="261"/>
              </a:spcAft>
              <a:buSzPts val="1500"/>
              <a:buNone/>
              <a:defRPr sz="1500" b="1"/>
            </a:lvl9pPr>
          </a:lstStyle>
          <a:p>
            <a:endParaRPr/>
          </a:p>
        </p:txBody>
      </p:sp>
      <p:sp>
        <p:nvSpPr>
          <p:cNvPr id="451" name="Google Shape;451;p63"/>
          <p:cNvSpPr txBox="1">
            <a:spLocks noGrp="1"/>
          </p:cNvSpPr>
          <p:nvPr>
            <p:ph type="body" idx="4"/>
          </p:nvPr>
        </p:nvSpPr>
        <p:spPr>
          <a:xfrm>
            <a:off x="4645442" y="2174628"/>
            <a:ext cx="4042080" cy="3951775"/>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200"/>
            </a:lvl1pPr>
            <a:lvl2pPr marL="914400" lvl="1" indent="-228600" algn="l">
              <a:lnSpc>
                <a:spcPct val="93000"/>
              </a:lnSpc>
              <a:spcBef>
                <a:spcPts val="1288"/>
              </a:spcBef>
              <a:spcAft>
                <a:spcPts val="0"/>
              </a:spcAft>
              <a:buSzPts val="1400"/>
              <a:buNone/>
              <a:defRPr sz="1800"/>
            </a:lvl2pPr>
            <a:lvl3pPr marL="1371600" lvl="2" indent="-228600" algn="l">
              <a:lnSpc>
                <a:spcPct val="93000"/>
              </a:lnSpc>
              <a:spcBef>
                <a:spcPts val="1038"/>
              </a:spcBef>
              <a:spcAft>
                <a:spcPts val="0"/>
              </a:spcAft>
              <a:buSzPts val="1400"/>
              <a:buNone/>
              <a:defRPr sz="1600"/>
            </a:lvl3pPr>
            <a:lvl4pPr marL="1828800" lvl="3" indent="-228600" algn="l">
              <a:lnSpc>
                <a:spcPct val="93000"/>
              </a:lnSpc>
              <a:spcBef>
                <a:spcPts val="775"/>
              </a:spcBef>
              <a:spcAft>
                <a:spcPts val="0"/>
              </a:spcAft>
              <a:buSzPts val="1400"/>
              <a:buNone/>
              <a:defRPr sz="1500"/>
            </a:lvl4pPr>
            <a:lvl5pPr marL="2286000" lvl="4" indent="-228600" algn="l">
              <a:lnSpc>
                <a:spcPct val="93000"/>
              </a:lnSpc>
              <a:spcBef>
                <a:spcPts val="525"/>
              </a:spcBef>
              <a:spcAft>
                <a:spcPts val="0"/>
              </a:spcAft>
              <a:buSzPts val="1400"/>
              <a:buNone/>
              <a:defRPr sz="1500"/>
            </a:lvl5pPr>
            <a:lvl6pPr marL="2743200" lvl="5" indent="-228600" algn="l">
              <a:lnSpc>
                <a:spcPct val="93000"/>
              </a:lnSpc>
              <a:spcBef>
                <a:spcPts val="263"/>
              </a:spcBef>
              <a:spcAft>
                <a:spcPts val="0"/>
              </a:spcAft>
              <a:buSzPts val="1400"/>
              <a:buNone/>
              <a:defRPr sz="1500"/>
            </a:lvl6pPr>
            <a:lvl7pPr marL="3200400" lvl="6" indent="-228600" algn="l">
              <a:lnSpc>
                <a:spcPct val="93000"/>
              </a:lnSpc>
              <a:spcBef>
                <a:spcPts val="261"/>
              </a:spcBef>
              <a:spcAft>
                <a:spcPts val="0"/>
              </a:spcAft>
              <a:buSzPts val="1400"/>
              <a:buNone/>
              <a:defRPr sz="1500"/>
            </a:lvl7pPr>
            <a:lvl8pPr marL="3657600" lvl="7" indent="-228600" algn="l">
              <a:lnSpc>
                <a:spcPct val="93000"/>
              </a:lnSpc>
              <a:spcBef>
                <a:spcPts val="261"/>
              </a:spcBef>
              <a:spcAft>
                <a:spcPts val="0"/>
              </a:spcAft>
              <a:buSzPts val="1400"/>
              <a:buNone/>
              <a:defRPr sz="1500"/>
            </a:lvl8pPr>
            <a:lvl9pPr marL="4114800" lvl="8" indent="-228600" algn="l">
              <a:lnSpc>
                <a:spcPct val="93000"/>
              </a:lnSpc>
              <a:spcBef>
                <a:spcPts val="261"/>
              </a:spcBef>
              <a:spcAft>
                <a:spcPts val="261"/>
              </a:spcAft>
              <a:buSzPts val="1400"/>
              <a:buNone/>
              <a:defRPr sz="1500"/>
            </a:lvl9pPr>
          </a:lstStyle>
          <a:p>
            <a:endParaRPr/>
          </a:p>
        </p:txBody>
      </p:sp>
      <p:sp>
        <p:nvSpPr>
          <p:cNvPr id="9" name="Google Shape;452;p63"/>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5D2DBF2E-9B6F-44E2-BC78-156CD163AF7A}" type="slidenum">
              <a:rPr lang="en-US"/>
              <a:pPr>
                <a:defRPr/>
              </a:pPr>
              <a:t>‹Nr.›</a:t>
            </a:fld>
            <a:endParaRPr lang="de-DE"/>
          </a:p>
        </p:txBody>
      </p:sp>
      <p:sp>
        <p:nvSpPr>
          <p:cNvPr id="10" name="Google Shape;453;p63"/>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11" name="Google Shape;454;p63"/>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Nur Titel" type="titleOnly">
  <p:cSld name="TITLE_ONLY">
    <p:spTree>
      <p:nvGrpSpPr>
        <p:cNvPr id="1" name="Shape 463"/>
        <p:cNvGrpSpPr/>
        <p:nvPr/>
      </p:nvGrpSpPr>
      <p:grpSpPr>
        <a:xfrm>
          <a:off x="0" y="0"/>
          <a:ext cx="0" cy="0"/>
          <a:chOff x="0" y="0"/>
          <a:chExt cx="0" cy="0"/>
        </a:xfrm>
      </p:grpSpPr>
      <p:sp>
        <p:nvSpPr>
          <p:cNvPr id="3" name="Google Shape;456;p64"/>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4" name="Google Shape;457;p64"/>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464" name="Google Shape;464;p65"/>
          <p:cNvSpPr txBox="1">
            <a:spLocks noGrp="1"/>
          </p:cNvSpPr>
          <p:nvPr>
            <p:ph type="title"/>
          </p:nvPr>
        </p:nvSpPr>
        <p:spPr>
          <a:xfrm>
            <a:off x="1568450" y="327025"/>
            <a:ext cx="7508875" cy="1143000"/>
          </a:xfrm>
          <a:prstGeom prst="rect">
            <a:avLst/>
          </a:prstGeom>
          <a:noFill/>
          <a:ln>
            <a:noFill/>
          </a:ln>
        </p:spPr>
        <p:txBody>
          <a:bodyPr spcFirstLastPara="1">
            <a:noAutofit/>
          </a:bodyPr>
          <a:lstStyle>
            <a:lvl1pPr lvl="0" algn="r">
              <a:lnSpc>
                <a:spcPct val="102000"/>
              </a:lnSpc>
              <a:spcBef>
                <a:spcPts val="0"/>
              </a:spcBef>
              <a:spcAft>
                <a:spcPts val="0"/>
              </a:spcAft>
              <a:buSzPts val="1400"/>
              <a:buNone/>
              <a:defRPr/>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5" name="Google Shape;465;p65"/>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CBF1ABEE-A53F-410A-B1C0-FD1CD39FEF29}" type="slidenum">
              <a:rPr lang="en-US"/>
              <a:pPr>
                <a:defRPr/>
              </a:pPr>
              <a:t>‹Nr.›</a:t>
            </a:fld>
            <a:endParaRPr lang="de-DE"/>
          </a:p>
        </p:txBody>
      </p:sp>
      <p:sp>
        <p:nvSpPr>
          <p:cNvPr id="6" name="Google Shape;466;p65"/>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7" name="Google Shape;467;p65"/>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476"/>
        <p:cNvGrpSpPr/>
        <p:nvPr/>
      </p:nvGrpSpPr>
      <p:grpSpPr>
        <a:xfrm>
          <a:off x="0" y="0"/>
          <a:ext cx="0" cy="0"/>
          <a:chOff x="0" y="0"/>
          <a:chExt cx="0" cy="0"/>
        </a:xfrm>
      </p:grpSpPr>
      <p:sp>
        <p:nvSpPr>
          <p:cNvPr id="2" name="Google Shape;469;p66"/>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3" name="Google Shape;470;p66"/>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4" name="Google Shape;477;p67"/>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B436F0FD-3A34-44F2-AC62-46360C3FFFC2}" type="slidenum">
              <a:rPr lang="en-US"/>
              <a:pPr>
                <a:defRPr/>
              </a:pPr>
              <a:t>‹Nr.›</a:t>
            </a:fld>
            <a:endParaRPr lang="de-DE"/>
          </a:p>
        </p:txBody>
      </p:sp>
      <p:sp>
        <p:nvSpPr>
          <p:cNvPr id="5" name="Google Shape;478;p67"/>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479;p67"/>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488"/>
        <p:cNvGrpSpPr/>
        <p:nvPr/>
      </p:nvGrpSpPr>
      <p:grpSpPr>
        <a:xfrm>
          <a:off x="0" y="0"/>
          <a:ext cx="0" cy="0"/>
          <a:chOff x="0" y="0"/>
          <a:chExt cx="0" cy="0"/>
        </a:xfrm>
      </p:grpSpPr>
      <p:sp>
        <p:nvSpPr>
          <p:cNvPr id="5" name="Google Shape;481;p68"/>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6" name="Google Shape;482;p68"/>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
        <p:nvSpPr>
          <p:cNvPr id="489" name="Google Shape;489;p69"/>
          <p:cNvSpPr txBox="1">
            <a:spLocks noGrp="1"/>
          </p:cNvSpPr>
          <p:nvPr>
            <p:ph type="title"/>
          </p:nvPr>
        </p:nvSpPr>
        <p:spPr>
          <a:xfrm>
            <a:off x="457920" y="273629"/>
            <a:ext cx="3008160" cy="1160762"/>
          </a:xfrm>
          <a:prstGeom prst="rect">
            <a:avLst/>
          </a:prstGeom>
          <a:noFill/>
          <a:ln>
            <a:noFill/>
          </a:ln>
        </p:spPr>
        <p:txBody>
          <a:bodyPr spcFirstLastPara="1" anchor="b">
            <a:noAutofit/>
          </a:bodyPr>
          <a:lstStyle>
            <a:lvl1pPr lvl="0" algn="l">
              <a:lnSpc>
                <a:spcPct val="102000"/>
              </a:lnSpc>
              <a:spcBef>
                <a:spcPts val="0"/>
              </a:spcBef>
              <a:spcAft>
                <a:spcPts val="0"/>
              </a:spcAft>
              <a:buSzPts val="1400"/>
              <a:buNone/>
              <a:defRPr sz="1800" b="1"/>
            </a:lvl1pPr>
            <a:lvl2pPr lvl="1" algn="r">
              <a:lnSpc>
                <a:spcPct val="102000"/>
              </a:lnSpc>
              <a:spcBef>
                <a:spcPts val="0"/>
              </a:spcBef>
              <a:spcAft>
                <a:spcPts val="0"/>
              </a:spcAft>
              <a:buSzPts val="1400"/>
              <a:buNone/>
              <a:defRPr/>
            </a:lvl2pPr>
            <a:lvl3pPr lvl="2" algn="r">
              <a:lnSpc>
                <a:spcPct val="102000"/>
              </a:lnSpc>
              <a:spcBef>
                <a:spcPts val="0"/>
              </a:spcBef>
              <a:spcAft>
                <a:spcPts val="0"/>
              </a:spcAft>
              <a:buSzPts val="1400"/>
              <a:buNone/>
              <a:defRPr/>
            </a:lvl3pPr>
            <a:lvl4pPr lvl="3" algn="r">
              <a:lnSpc>
                <a:spcPct val="102000"/>
              </a:lnSpc>
              <a:spcBef>
                <a:spcPts val="0"/>
              </a:spcBef>
              <a:spcAft>
                <a:spcPts val="0"/>
              </a:spcAft>
              <a:buSzPts val="1400"/>
              <a:buNone/>
              <a:defRPr/>
            </a:lvl4pPr>
            <a:lvl5pPr lvl="4" algn="r">
              <a:lnSpc>
                <a:spcPct val="102000"/>
              </a:lnSpc>
              <a:spcBef>
                <a:spcPts val="0"/>
              </a:spcBef>
              <a:spcAft>
                <a:spcPts val="0"/>
              </a:spcAft>
              <a:buSzPts val="1400"/>
              <a:buNone/>
              <a:defRPr/>
            </a:lvl5pPr>
            <a:lvl6pPr lvl="5" algn="r">
              <a:lnSpc>
                <a:spcPct val="102000"/>
              </a:lnSpc>
              <a:spcBef>
                <a:spcPts val="0"/>
              </a:spcBef>
              <a:spcAft>
                <a:spcPts val="0"/>
              </a:spcAft>
              <a:buSzPts val="1400"/>
              <a:buNone/>
              <a:defRPr/>
            </a:lvl6pPr>
            <a:lvl7pPr lvl="6" algn="r">
              <a:lnSpc>
                <a:spcPct val="102000"/>
              </a:lnSpc>
              <a:spcBef>
                <a:spcPts val="0"/>
              </a:spcBef>
              <a:spcAft>
                <a:spcPts val="0"/>
              </a:spcAft>
              <a:buSzPts val="1400"/>
              <a:buNone/>
              <a:defRPr/>
            </a:lvl7pPr>
            <a:lvl8pPr lvl="7" algn="r">
              <a:lnSpc>
                <a:spcPct val="102000"/>
              </a:lnSpc>
              <a:spcBef>
                <a:spcPts val="0"/>
              </a:spcBef>
              <a:spcAft>
                <a:spcPts val="0"/>
              </a:spcAft>
              <a:buSzPts val="1400"/>
              <a:buNone/>
              <a:defRPr/>
            </a:lvl8pPr>
            <a:lvl9pPr lvl="8" algn="r">
              <a:lnSpc>
                <a:spcPct val="102000"/>
              </a:lnSpc>
              <a:spcBef>
                <a:spcPts val="0"/>
              </a:spcBef>
              <a:spcAft>
                <a:spcPts val="0"/>
              </a:spcAft>
              <a:buSzPts val="1400"/>
              <a:buNone/>
              <a:defRPr/>
            </a:lvl9pPr>
          </a:lstStyle>
          <a:p>
            <a:endParaRPr/>
          </a:p>
        </p:txBody>
      </p:sp>
      <p:sp>
        <p:nvSpPr>
          <p:cNvPr id="490" name="Google Shape;490;p69"/>
          <p:cNvSpPr txBox="1">
            <a:spLocks noGrp="1"/>
          </p:cNvSpPr>
          <p:nvPr>
            <p:ph type="body" idx="1"/>
          </p:nvPr>
        </p:nvSpPr>
        <p:spPr>
          <a:xfrm>
            <a:off x="3575525" y="273633"/>
            <a:ext cx="5112000" cy="5852774"/>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400"/>
              <a:buNone/>
              <a:defRPr sz="2900"/>
            </a:lvl1pPr>
            <a:lvl2pPr marL="914400" lvl="1" indent="-228600" algn="l">
              <a:lnSpc>
                <a:spcPct val="93000"/>
              </a:lnSpc>
              <a:spcBef>
                <a:spcPts val="1288"/>
              </a:spcBef>
              <a:spcAft>
                <a:spcPts val="0"/>
              </a:spcAft>
              <a:buSzPts val="1400"/>
              <a:buNone/>
              <a:defRPr sz="2500"/>
            </a:lvl2pPr>
            <a:lvl3pPr marL="1371600" lvl="2" indent="-228600" algn="l">
              <a:lnSpc>
                <a:spcPct val="93000"/>
              </a:lnSpc>
              <a:spcBef>
                <a:spcPts val="1038"/>
              </a:spcBef>
              <a:spcAft>
                <a:spcPts val="0"/>
              </a:spcAft>
              <a:buSzPts val="1400"/>
              <a:buNone/>
              <a:defRPr sz="2200"/>
            </a:lvl3pPr>
            <a:lvl4pPr marL="1828800" lvl="3" indent="-228600" algn="l">
              <a:lnSpc>
                <a:spcPct val="93000"/>
              </a:lnSpc>
              <a:spcBef>
                <a:spcPts val="775"/>
              </a:spcBef>
              <a:spcAft>
                <a:spcPts val="0"/>
              </a:spcAft>
              <a:buSzPts val="1400"/>
              <a:buNone/>
              <a:defRPr sz="1800"/>
            </a:lvl4pPr>
            <a:lvl5pPr marL="2286000" lvl="4" indent="-228600" algn="l">
              <a:lnSpc>
                <a:spcPct val="93000"/>
              </a:lnSpc>
              <a:spcBef>
                <a:spcPts val="525"/>
              </a:spcBef>
              <a:spcAft>
                <a:spcPts val="0"/>
              </a:spcAft>
              <a:buSzPts val="1400"/>
              <a:buNone/>
              <a:defRPr sz="1800"/>
            </a:lvl5pPr>
            <a:lvl6pPr marL="2743200" lvl="5" indent="-228600" algn="l">
              <a:lnSpc>
                <a:spcPct val="93000"/>
              </a:lnSpc>
              <a:spcBef>
                <a:spcPts val="263"/>
              </a:spcBef>
              <a:spcAft>
                <a:spcPts val="0"/>
              </a:spcAft>
              <a:buSzPts val="1400"/>
              <a:buNone/>
              <a:defRPr sz="1800"/>
            </a:lvl6pPr>
            <a:lvl7pPr marL="3200400" lvl="6" indent="-228600" algn="l">
              <a:lnSpc>
                <a:spcPct val="93000"/>
              </a:lnSpc>
              <a:spcBef>
                <a:spcPts val="261"/>
              </a:spcBef>
              <a:spcAft>
                <a:spcPts val="0"/>
              </a:spcAft>
              <a:buSzPts val="1400"/>
              <a:buNone/>
              <a:defRPr sz="1800"/>
            </a:lvl7pPr>
            <a:lvl8pPr marL="3657600" lvl="7" indent="-228600" algn="l">
              <a:lnSpc>
                <a:spcPct val="93000"/>
              </a:lnSpc>
              <a:spcBef>
                <a:spcPts val="261"/>
              </a:spcBef>
              <a:spcAft>
                <a:spcPts val="0"/>
              </a:spcAft>
              <a:buSzPts val="1400"/>
              <a:buNone/>
              <a:defRPr sz="1800"/>
            </a:lvl8pPr>
            <a:lvl9pPr marL="4114800" lvl="8" indent="-228600" algn="l">
              <a:lnSpc>
                <a:spcPct val="93000"/>
              </a:lnSpc>
              <a:spcBef>
                <a:spcPts val="261"/>
              </a:spcBef>
              <a:spcAft>
                <a:spcPts val="261"/>
              </a:spcAft>
              <a:buSzPts val="1400"/>
              <a:buNone/>
              <a:defRPr sz="1800"/>
            </a:lvl9pPr>
          </a:lstStyle>
          <a:p>
            <a:endParaRPr/>
          </a:p>
        </p:txBody>
      </p:sp>
      <p:sp>
        <p:nvSpPr>
          <p:cNvPr id="491" name="Google Shape;491;p69"/>
          <p:cNvSpPr txBox="1">
            <a:spLocks noGrp="1"/>
          </p:cNvSpPr>
          <p:nvPr>
            <p:ph type="body" idx="2"/>
          </p:nvPr>
        </p:nvSpPr>
        <p:spPr>
          <a:xfrm>
            <a:off x="457920" y="1434458"/>
            <a:ext cx="3008160" cy="4692013"/>
          </a:xfrm>
          <a:prstGeom prst="rect">
            <a:avLst/>
          </a:prstGeom>
          <a:noFill/>
          <a:ln>
            <a:noFill/>
          </a:ln>
        </p:spPr>
        <p:txBody>
          <a:bodyPr spcFirstLastPara="1">
            <a:noAutofit/>
          </a:bodyPr>
          <a:lstStyle>
            <a:lvl1pPr marL="457200" lvl="0" indent="-228600" algn="l">
              <a:lnSpc>
                <a:spcPct val="93000"/>
              </a:lnSpc>
              <a:spcBef>
                <a:spcPts val="0"/>
              </a:spcBef>
              <a:spcAft>
                <a:spcPts val="0"/>
              </a:spcAft>
              <a:buSzPts val="1300"/>
              <a:buNone/>
              <a:defRPr sz="1300"/>
            </a:lvl1pPr>
            <a:lvl2pPr marL="914400" lvl="1" indent="-228600" algn="l">
              <a:lnSpc>
                <a:spcPct val="93000"/>
              </a:lnSpc>
              <a:spcBef>
                <a:spcPts val="1288"/>
              </a:spcBef>
              <a:spcAft>
                <a:spcPts val="0"/>
              </a:spcAft>
              <a:buSzPts val="1100"/>
              <a:buNone/>
              <a:defRPr sz="1100"/>
            </a:lvl2pPr>
            <a:lvl3pPr marL="1371600" lvl="2" indent="-228600" algn="l">
              <a:lnSpc>
                <a:spcPct val="93000"/>
              </a:lnSpc>
              <a:spcBef>
                <a:spcPts val="1038"/>
              </a:spcBef>
              <a:spcAft>
                <a:spcPts val="0"/>
              </a:spcAft>
              <a:buSzPts val="900"/>
              <a:buNone/>
              <a:defRPr sz="900"/>
            </a:lvl3pPr>
            <a:lvl4pPr marL="1828800" lvl="3" indent="-228600" algn="l">
              <a:lnSpc>
                <a:spcPct val="93000"/>
              </a:lnSpc>
              <a:spcBef>
                <a:spcPts val="775"/>
              </a:spcBef>
              <a:spcAft>
                <a:spcPts val="0"/>
              </a:spcAft>
              <a:buSzPts val="800"/>
              <a:buNone/>
              <a:defRPr sz="800"/>
            </a:lvl4pPr>
            <a:lvl5pPr marL="2286000" lvl="4" indent="-228600" algn="l">
              <a:lnSpc>
                <a:spcPct val="93000"/>
              </a:lnSpc>
              <a:spcBef>
                <a:spcPts val="525"/>
              </a:spcBef>
              <a:spcAft>
                <a:spcPts val="0"/>
              </a:spcAft>
              <a:buSzPts val="800"/>
              <a:buNone/>
              <a:defRPr sz="800"/>
            </a:lvl5pPr>
            <a:lvl6pPr marL="2743200" lvl="5" indent="-228600" algn="l">
              <a:lnSpc>
                <a:spcPct val="93000"/>
              </a:lnSpc>
              <a:spcBef>
                <a:spcPts val="263"/>
              </a:spcBef>
              <a:spcAft>
                <a:spcPts val="0"/>
              </a:spcAft>
              <a:buSzPts val="800"/>
              <a:buNone/>
              <a:defRPr sz="800"/>
            </a:lvl6pPr>
            <a:lvl7pPr marL="3200400" lvl="6" indent="-228600" algn="l">
              <a:lnSpc>
                <a:spcPct val="93000"/>
              </a:lnSpc>
              <a:spcBef>
                <a:spcPts val="261"/>
              </a:spcBef>
              <a:spcAft>
                <a:spcPts val="0"/>
              </a:spcAft>
              <a:buSzPts val="800"/>
              <a:buNone/>
              <a:defRPr sz="800"/>
            </a:lvl7pPr>
            <a:lvl8pPr marL="3657600" lvl="7" indent="-228600" algn="l">
              <a:lnSpc>
                <a:spcPct val="93000"/>
              </a:lnSpc>
              <a:spcBef>
                <a:spcPts val="261"/>
              </a:spcBef>
              <a:spcAft>
                <a:spcPts val="0"/>
              </a:spcAft>
              <a:buSzPts val="800"/>
              <a:buNone/>
              <a:defRPr sz="800"/>
            </a:lvl8pPr>
            <a:lvl9pPr marL="4114800" lvl="8" indent="-228600" algn="l">
              <a:lnSpc>
                <a:spcPct val="93000"/>
              </a:lnSpc>
              <a:spcBef>
                <a:spcPts val="261"/>
              </a:spcBef>
              <a:spcAft>
                <a:spcPts val="261"/>
              </a:spcAft>
              <a:buSzPts val="800"/>
              <a:buNone/>
              <a:defRPr sz="800"/>
            </a:lvl9pPr>
          </a:lstStyle>
          <a:p>
            <a:endParaRPr/>
          </a:p>
        </p:txBody>
      </p:sp>
      <p:sp>
        <p:nvSpPr>
          <p:cNvPr id="7" name="Google Shape;492;p69"/>
          <p:cNvSpPr txBox="1">
            <a:spLocks noGrp="1"/>
          </p:cNvSpPr>
          <p:nvPr>
            <p:ph type="sldNum" idx="10"/>
          </p:nvPr>
        </p:nvSpPr>
        <p:spPr bwMode="auto">
          <a:xfrm>
            <a:off x="6556375" y="6246813"/>
            <a:ext cx="2128838" cy="471487"/>
          </a:xfrm>
          <a:prstGeom prst="rect">
            <a:avLst/>
          </a:prstGeom>
          <a:ln>
            <a:miter lim="800000"/>
            <a:headEnd/>
            <a:tailEnd/>
          </a:ln>
        </p:spPr>
        <p:txBody>
          <a:bodyPr vert="horz" wrap="square" lIns="0" tIns="0" rIns="0" bIns="0" numCol="1" anchor="t" anchorCtr="0" compatLnSpc="1">
            <a:prstTxWarp prst="textNoShape">
              <a:avLst/>
            </a:prstTxWarp>
          </a:bodyPr>
          <a:lstStyle>
            <a:lvl1pPr algn="r">
              <a:lnSpc>
                <a:spcPct val="95000"/>
              </a:lnSpc>
              <a:buClr>
                <a:srgbClr val="000000"/>
              </a:buClr>
              <a:buSzPts val="1300"/>
              <a:buFont typeface="Times New Roman" pitchFamily="18" charset="0"/>
              <a:buNone/>
              <a:defRPr sz="1300" b="0">
                <a:latin typeface="Times New Roman" pitchFamily="18" charset="0"/>
                <a:cs typeface="Times New Roman" pitchFamily="18" charset="0"/>
                <a:sym typeface="Times New Roman" pitchFamily="18" charset="0"/>
              </a:defRPr>
            </a:lvl1pPr>
          </a:lstStyle>
          <a:p>
            <a:pPr>
              <a:defRPr/>
            </a:pPr>
            <a:fld id="{19D44C02-C223-463D-9EC2-30E7ABAB796B}" type="slidenum">
              <a:rPr lang="en-US"/>
              <a:pPr>
                <a:defRPr/>
              </a:pPr>
              <a:t>‹Nr.›</a:t>
            </a:fld>
            <a:endParaRPr lang="de-DE"/>
          </a:p>
        </p:txBody>
      </p:sp>
      <p:sp>
        <p:nvSpPr>
          <p:cNvPr id="8" name="Google Shape;493;p69"/>
          <p:cNvSpPr txBox="1">
            <a:spLocks noGrp="1"/>
          </p:cNvSpPr>
          <p:nvPr>
            <p:ph type="dt" idx="11"/>
          </p:nvPr>
        </p:nvSpPr>
        <p:spPr bwMode="auto">
          <a:xfrm>
            <a:off x="457200" y="6246813"/>
            <a:ext cx="2127250"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9" name="Google Shape;494;p69"/>
          <p:cNvSpPr txBox="1">
            <a:spLocks noGrp="1"/>
          </p:cNvSpPr>
          <p:nvPr>
            <p:ph type="ftr" idx="12"/>
          </p:nvPr>
        </p:nvSpPr>
        <p:spPr bwMode="auto">
          <a:xfrm>
            <a:off x="3127375" y="6246813"/>
            <a:ext cx="2897188" cy="471487"/>
          </a:xfrm>
          <a:prstGeom prst="rect">
            <a:avLst/>
          </a:prstGeom>
          <a:ln>
            <a:miter lim="800000"/>
            <a:headEnd/>
            <a:tailEnd/>
          </a:ln>
        </p:spPr>
        <p:txBody>
          <a:bodyPr vert="horz" wrap="square" lIns="0" tIns="0" rIns="0" bIns="0" numCol="1" anchor="t"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40" y="2129984"/>
            <a:ext cx="7773120" cy="1470394"/>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56A8E071-70C2-4439-AC56-0E0AB7E78A77}" type="slidenum">
              <a:rPr lang="de-DE" altLang="de-DE"/>
              <a:pPr>
                <a:defRPr/>
              </a:pPr>
              <a:t>‹Nr.›</a:t>
            </a:fld>
            <a:endParaRPr lang="de-DE" altLang="de-DE"/>
          </a:p>
        </p:txBody>
      </p:sp>
      <p:sp>
        <p:nvSpPr>
          <p:cNvPr id="5"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6"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F2F1136D-C03E-4ABB-936C-BCA33F920C70}" type="slidenum">
              <a:rPr lang="de-DE" altLang="de-DE"/>
              <a:pPr>
                <a:defRPr/>
              </a:pPr>
              <a:t>‹Nr.›</a:t>
            </a:fld>
            <a:endParaRPr lang="de-DE" altLang="de-DE"/>
          </a:p>
        </p:txBody>
      </p:sp>
      <p:sp>
        <p:nvSpPr>
          <p:cNvPr id="5"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6"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880" y="4406863"/>
            <a:ext cx="7771680" cy="1362383"/>
          </a:xfrm>
        </p:spPr>
        <p:txBody>
          <a:bodyPr anchor="t"/>
          <a:lstStyle>
            <a:lvl1pPr algn="l">
              <a:defRPr sz="36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de-DE" smtClean="0"/>
              <a:t>Textmasterformat bearbeiten</a:t>
            </a:r>
          </a:p>
        </p:txBody>
      </p:sp>
      <p:sp>
        <p:nvSpPr>
          <p:cNvPr id="4"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A607D596-5685-4CBF-BD7A-98F4A5FAFF9E}" type="slidenum">
              <a:rPr lang="de-DE" altLang="de-DE"/>
              <a:pPr>
                <a:defRPr/>
              </a:pPr>
              <a:t>‹Nr.›</a:t>
            </a:fld>
            <a:endParaRPr lang="de-DE" altLang="de-DE"/>
          </a:p>
        </p:txBody>
      </p:sp>
      <p:sp>
        <p:nvSpPr>
          <p:cNvPr id="5"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6"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 und vertikaler Text" type="vertTx">
  <p:cSld name="VERTICAL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6"/>
          <p:cNvSpPr txBox="1">
            <a:spLocks noGrp="1"/>
          </p:cNvSpPr>
          <p:nvPr>
            <p:ph type="body" idx="1"/>
          </p:nvPr>
        </p:nvSpPr>
        <p:spPr>
          <a:xfrm rot="5400000">
            <a:off x="2309019" y="-251619"/>
            <a:ext cx="4525962" cy="8229600"/>
          </a:xfrm>
          <a:prstGeom prst="rect">
            <a:avLst/>
          </a:prstGeom>
          <a:noFill/>
          <a:ln>
            <a:noFill/>
          </a:ln>
        </p:spPr>
        <p:txBody>
          <a:bodyPr spcFirstLastPara="1">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44;p6"/>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5" name="Google Shape;45;p6"/>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46;p6"/>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A227C1B1-CDD3-427A-A58F-9C841D579BF8}" type="slidenum">
              <a:rPr lang="en-US"/>
              <a:pPr>
                <a:defRPr/>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43360" y="1702259"/>
            <a:ext cx="370080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82401" y="1702259"/>
            <a:ext cx="370224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8F841048-850E-4526-BD7B-1C76622AED03}" type="slidenum">
              <a:rPr lang="de-DE" altLang="de-DE"/>
              <a:pPr>
                <a:defRPr/>
              </a:pPr>
              <a:t>‹Nr.›</a:t>
            </a:fld>
            <a:endParaRPr lang="de-DE" altLang="de-DE"/>
          </a:p>
        </p:txBody>
      </p:sp>
      <p:sp>
        <p:nvSpPr>
          <p:cNvPr id="6"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7"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921" y="275070"/>
            <a:ext cx="8229600" cy="1142039"/>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de-DE" smtClean="0"/>
              <a:t>Textmasterformat bearbeiten</a:t>
            </a:r>
          </a:p>
        </p:txBody>
      </p:sp>
      <p:sp>
        <p:nvSpPr>
          <p:cNvPr id="4" name="Inhaltsplatzhalt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de-DE" smtClean="0"/>
              <a:t>Textmasterformat bearbeiten</a:t>
            </a:r>
          </a:p>
        </p:txBody>
      </p:sp>
      <p:sp>
        <p:nvSpPr>
          <p:cNvPr id="6" name="Inhaltsplatzhalt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99D6B238-201F-447E-BDBE-D297EDED7FD5}" type="slidenum">
              <a:rPr lang="de-DE" altLang="de-DE"/>
              <a:pPr>
                <a:defRPr/>
              </a:pPr>
              <a:t>‹Nr.›</a:t>
            </a:fld>
            <a:endParaRPr lang="de-DE" altLang="de-DE"/>
          </a:p>
        </p:txBody>
      </p:sp>
      <p:sp>
        <p:nvSpPr>
          <p:cNvPr id="8"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9"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DF0073DF-4866-4299-9BB7-C0F57D2867C4}" type="slidenum">
              <a:rPr lang="de-DE" altLang="de-DE"/>
              <a:pPr>
                <a:defRPr/>
              </a:pPr>
              <a:t>‹Nr.›</a:t>
            </a:fld>
            <a:endParaRPr lang="de-DE" altLang="de-DE"/>
          </a:p>
        </p:txBody>
      </p:sp>
      <p:sp>
        <p:nvSpPr>
          <p:cNvPr id="4"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5"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72A73D6E-84AA-4BDE-AE85-2AB436E06F99}" type="slidenum">
              <a:rPr lang="de-DE" altLang="de-DE"/>
              <a:pPr>
                <a:defRPr/>
              </a:pPr>
              <a:t>‹Nr.›</a:t>
            </a:fld>
            <a:endParaRPr lang="de-DE" altLang="de-DE"/>
          </a:p>
        </p:txBody>
      </p:sp>
      <p:sp>
        <p:nvSpPr>
          <p:cNvPr id="3"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4"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920" y="273629"/>
            <a:ext cx="3008160" cy="1160762"/>
          </a:xfrm>
        </p:spPr>
        <p:txBody>
          <a:bodyPr anchor="b"/>
          <a:lstStyle>
            <a:lvl1pPr algn="l">
              <a:defRPr sz="1800" b="1"/>
            </a:lvl1pPr>
          </a:lstStyle>
          <a:p>
            <a:r>
              <a:rPr lang="de-DE" smtClean="0"/>
              <a:t>Titelmasterformat durch Klicken bearbeiten</a:t>
            </a:r>
            <a:endParaRPr lang="de-DE"/>
          </a:p>
        </p:txBody>
      </p:sp>
      <p:sp>
        <p:nvSpPr>
          <p:cNvPr id="3" name="Inhaltsplatzhalt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de-DE" smtClean="0"/>
              <a:t>Textmasterformat bearbeiten</a:t>
            </a:r>
          </a:p>
        </p:txBody>
      </p:sp>
      <p:sp>
        <p:nvSpPr>
          <p:cNvPr id="5"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05FDF5BD-36F3-407D-9E00-87790331C364}" type="slidenum">
              <a:rPr lang="de-DE" altLang="de-DE"/>
              <a:pPr>
                <a:defRPr/>
              </a:pPr>
              <a:t>‹Nr.›</a:t>
            </a:fld>
            <a:endParaRPr lang="de-DE" altLang="de-DE"/>
          </a:p>
        </p:txBody>
      </p:sp>
      <p:sp>
        <p:nvSpPr>
          <p:cNvPr id="6"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7"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01" y="4800025"/>
            <a:ext cx="5486400" cy="567420"/>
          </a:xfrm>
        </p:spPr>
        <p:txBody>
          <a:bodyPr anchor="b"/>
          <a:lstStyle>
            <a:lvl1pPr algn="l">
              <a:defRPr sz="1800" b="1"/>
            </a:lvl1pPr>
          </a:lstStyle>
          <a:p>
            <a:r>
              <a:rPr lang="de-DE" smtClean="0"/>
              <a:t>Titelmasterformat durch Klicken bearbeiten</a:t>
            </a:r>
            <a:endParaRPr lang="de-DE"/>
          </a:p>
        </p:txBody>
      </p:sp>
      <p:sp>
        <p:nvSpPr>
          <p:cNvPr id="3" name="Bildplatzhalt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endParaRPr lang="de-DE" noProof="0" smtClean="0"/>
          </a:p>
        </p:txBody>
      </p:sp>
      <p:sp>
        <p:nvSpPr>
          <p:cNvPr id="4" name="Textplatzhalt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de-DE" smtClean="0"/>
              <a:t>Textmasterformat bearbeiten</a:t>
            </a:r>
          </a:p>
        </p:txBody>
      </p:sp>
      <p:sp>
        <p:nvSpPr>
          <p:cNvPr id="5"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55DA74BA-8B53-442F-907D-B0E5E9F30A77}" type="slidenum">
              <a:rPr lang="de-DE" altLang="de-DE"/>
              <a:pPr>
                <a:defRPr/>
              </a:pPr>
              <a:t>‹Nr.›</a:t>
            </a:fld>
            <a:endParaRPr lang="de-DE" altLang="de-DE"/>
          </a:p>
        </p:txBody>
      </p:sp>
      <p:sp>
        <p:nvSpPr>
          <p:cNvPr id="6"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7"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FE8345BD-B95A-4D81-9312-711119A94FA4}" type="slidenum">
              <a:rPr lang="de-DE" altLang="de-DE"/>
              <a:pPr>
                <a:defRPr/>
              </a:pPr>
              <a:t>‹Nr.›</a:t>
            </a:fld>
            <a:endParaRPr lang="de-DE" altLang="de-DE"/>
          </a:p>
        </p:txBody>
      </p:sp>
      <p:sp>
        <p:nvSpPr>
          <p:cNvPr id="5"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6"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4881" y="326915"/>
            <a:ext cx="1982880" cy="5900299"/>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143360" y="326915"/>
            <a:ext cx="5813280" cy="590029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idx="10"/>
          </p:nvPr>
        </p:nvSpPr>
        <p:spPr>
          <a:ln>
            <a:miter lim="800000"/>
            <a:headEnd/>
            <a:tailEnd/>
          </a:ln>
        </p:spPr>
        <p:txBody>
          <a:bodyPr/>
          <a:lstStyle>
            <a:lvl1pPr hangingPunct="1">
              <a:buClrTx/>
              <a:buSzTx/>
              <a:buFontTx/>
              <a:buNone/>
              <a:defRPr>
                <a:cs typeface="Arial" charset="0"/>
              </a:defRPr>
            </a:lvl1pPr>
          </a:lstStyle>
          <a:p>
            <a:pPr>
              <a:defRPr/>
            </a:pPr>
            <a:fld id="{D5A5DE5F-BABB-40C8-9D42-533B1C31B879}" type="slidenum">
              <a:rPr lang="de-DE" altLang="de-DE"/>
              <a:pPr>
                <a:defRPr/>
              </a:pPr>
              <a:t>‹Nr.›</a:t>
            </a:fld>
            <a:endParaRPr lang="de-DE" altLang="de-DE"/>
          </a:p>
        </p:txBody>
      </p:sp>
      <p:sp>
        <p:nvSpPr>
          <p:cNvPr id="5" name="Rectangle 5"/>
          <p:cNvSpPr>
            <a:spLocks noGrp="1" noChangeArrowheads="1"/>
          </p:cNvSpPr>
          <p:nvPr>
            <p:ph type="dt" idx="11"/>
          </p:nvPr>
        </p:nvSpPr>
        <p:spPr/>
        <p:txBody>
          <a:bodyPr/>
          <a:lstStyle>
            <a:lvl1pPr defTabSz="914400" fontAlgn="auto" hangingPunct="1">
              <a:spcBef>
                <a:spcPts val="0"/>
              </a:spcBef>
              <a:spcAft>
                <a:spcPts val="0"/>
              </a:spcAft>
              <a:buClrTx/>
              <a:buSzTx/>
              <a:buFontTx/>
              <a:buNone/>
              <a:tabLst>
                <a:tab pos="656650" algn="l"/>
                <a:tab pos="1313299" algn="l"/>
                <a:tab pos="1969949" algn="l"/>
              </a:tabLst>
              <a:defRPr kern="0">
                <a:latin typeface="Times New Roman" pitchFamily="16" charset="0"/>
                <a:cs typeface="Lucida Sans Unicode" charset="0"/>
                <a:sym typeface="Arial"/>
              </a:defRPr>
            </a:lvl1pPr>
          </a:lstStyle>
          <a:p>
            <a:pPr>
              <a:defRPr/>
            </a:pPr>
            <a:endParaRPr lang="de-DE"/>
          </a:p>
        </p:txBody>
      </p:sp>
      <p:sp>
        <p:nvSpPr>
          <p:cNvPr id="6" name="Rectangle 6"/>
          <p:cNvSpPr>
            <a:spLocks noGrp="1" noChangeArrowheads="1"/>
          </p:cNvSpPr>
          <p:nvPr>
            <p:ph type="ftr" idx="12"/>
          </p:nvPr>
        </p:nvSpPr>
        <p:spPr/>
        <p:txBody>
          <a:bodyPr/>
          <a:lstStyle>
            <a:lvl1pPr defTabSz="914400" fontAlgn="auto" hangingPunct="1">
              <a:spcBef>
                <a:spcPts val="0"/>
              </a:spcBef>
              <a:spcAft>
                <a:spcPts val="0"/>
              </a:spcAft>
              <a:buClrTx/>
              <a:buSzTx/>
              <a:buFontTx/>
              <a:buNone/>
              <a:tabLst>
                <a:tab pos="656650" algn="l"/>
                <a:tab pos="1313299" algn="l"/>
                <a:tab pos="1969949" algn="l"/>
                <a:tab pos="2626599" algn="l"/>
              </a:tabLst>
              <a:defRPr kern="0">
                <a:latin typeface="Times New Roman" pitchFamily="16" charset="0"/>
                <a:cs typeface="Lucida Sans Unicode" charset="0"/>
                <a:sym typeface="Arial"/>
              </a:defRPr>
            </a:lvl1pPr>
          </a:lstStyle>
          <a:p>
            <a:pPr>
              <a:defRPr/>
            </a:pP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ild mit Überschrift" type="picTx">
  <p:cSld name="PICTURE_WITH_CAPTION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1792288" y="4800600"/>
            <a:ext cx="5486400" cy="566738"/>
          </a:xfrm>
          <a:prstGeom prst="rect">
            <a:avLst/>
          </a:prstGeom>
          <a:noFill/>
          <a:ln>
            <a:noFill/>
          </a:ln>
        </p:spPr>
        <p:txBody>
          <a:bodyPr spcFirstLastPara="1" anchor="b">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7"/>
          <p:cNvSpPr>
            <a:spLocks noGrp="1"/>
          </p:cNvSpPr>
          <p:nvPr>
            <p:ph type="pic" idx="2"/>
          </p:nvPr>
        </p:nvSpPr>
        <p:spPr>
          <a:xfrm>
            <a:off x="1792288" y="612775"/>
            <a:ext cx="5486400" cy="4114800"/>
          </a:xfrm>
          <a:prstGeom prst="rect">
            <a:avLst/>
          </a:prstGeom>
          <a:noFill/>
          <a:ln>
            <a:noFill/>
          </a:ln>
        </p:spPr>
        <p:txBody>
          <a:bodyPr spcFirstLastPara="1">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50" name="Google Shape;50;p7"/>
          <p:cNvSpPr txBox="1">
            <a:spLocks noGrp="1"/>
          </p:cNvSpPr>
          <p:nvPr>
            <p:ph type="body" idx="1"/>
          </p:nvPr>
        </p:nvSpPr>
        <p:spPr>
          <a:xfrm>
            <a:off x="1792288" y="5367338"/>
            <a:ext cx="5486400" cy="804862"/>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 name="Google Shape;51;p7"/>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52;p7"/>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7" name="Google Shape;53;p7"/>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01123872-027E-45DB-9D63-15844B6CF9D1}" type="slidenum">
              <a:rPr lang="en-US"/>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57202" y="273050"/>
            <a:ext cx="3008313" cy="1162050"/>
          </a:xfrm>
          <a:prstGeom prst="rect">
            <a:avLst/>
          </a:prstGeom>
          <a:noFill/>
          <a:ln>
            <a:noFill/>
          </a:ln>
        </p:spPr>
        <p:txBody>
          <a:bodyPr spcFirstLastPara="1" anchor="b">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3575054" y="273132"/>
            <a:ext cx="5111750" cy="5853113"/>
          </a:xfrm>
          <a:prstGeom prst="rect">
            <a:avLst/>
          </a:prstGeom>
          <a:noFill/>
          <a:ln>
            <a:noFill/>
          </a:ln>
        </p:spPr>
        <p:txBody>
          <a:bodyPr spcFirstLastPara="1">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8"/>
          <p:cNvSpPr txBox="1">
            <a:spLocks noGrp="1"/>
          </p:cNvSpPr>
          <p:nvPr>
            <p:ph type="body" idx="2"/>
          </p:nvPr>
        </p:nvSpPr>
        <p:spPr>
          <a:xfrm>
            <a:off x="457202" y="1435104"/>
            <a:ext cx="3008313" cy="4691063"/>
          </a:xfrm>
          <a:prstGeom prst="rect">
            <a:avLst/>
          </a:prstGeom>
          <a:noFill/>
          <a:ln>
            <a:noFill/>
          </a:ln>
        </p:spPr>
        <p:txBody>
          <a:bodyPr spcFirstLastPara="1">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 name="Google Shape;58;p8"/>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6" name="Google Shape;59;p8"/>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7" name="Google Shape;60;p8"/>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3CCFF2B5-FFB3-45E4-B73F-AAB477C91AF0}" type="slidenum">
              <a:rPr lang="en-US"/>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61"/>
        <p:cNvGrpSpPr/>
        <p:nvPr/>
      </p:nvGrpSpPr>
      <p:grpSpPr>
        <a:xfrm>
          <a:off x="0" y="0"/>
          <a:ext cx="0" cy="0"/>
          <a:chOff x="0" y="0"/>
          <a:chExt cx="0" cy="0"/>
        </a:xfrm>
      </p:grpSpPr>
      <p:sp>
        <p:nvSpPr>
          <p:cNvPr id="2" name="Google Shape;62;p9"/>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3" name="Google Shape;63;p9"/>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4" name="Google Shape;64;p9"/>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FEEDAF54-3F75-4204-A958-9B82BAF14905}" type="slidenum">
              <a:rPr lang="en-US"/>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Nur Titel" type="titleOnly">
  <p:cSld name="TITLE_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 name="Google Shape;67;p10"/>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4" name="Google Shape;68;p10"/>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5" name="Google Shape;69;p10"/>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A1EFBB6E-9076-44E4-8E12-21A66BB927BE}" type="slidenum">
              <a:rPr lang="en-US"/>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gleich" type="twoTxTwoObj">
  <p:cSld name="TWO_OBJECTS_WITH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57200" y="274637"/>
            <a:ext cx="8229600" cy="1143000"/>
          </a:xfrm>
          <a:prstGeom prst="rect">
            <a:avLst/>
          </a:prstGeom>
          <a:noFill/>
          <a:ln>
            <a:noFill/>
          </a:ln>
        </p:spPr>
        <p:txBody>
          <a:bodyPr spcFirstLastPara="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457200" y="1535114"/>
            <a:ext cx="4040188" cy="639762"/>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3" name="Google Shape;73;p11"/>
          <p:cNvSpPr txBox="1">
            <a:spLocks noGrp="1"/>
          </p:cNvSpPr>
          <p:nvPr>
            <p:ph type="body" idx="2"/>
          </p:nvPr>
        </p:nvSpPr>
        <p:spPr>
          <a:xfrm>
            <a:off x="457200" y="2174875"/>
            <a:ext cx="4040188" cy="3951288"/>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4" name="Google Shape;74;p11"/>
          <p:cNvSpPr txBox="1">
            <a:spLocks noGrp="1"/>
          </p:cNvSpPr>
          <p:nvPr>
            <p:ph type="body" idx="3"/>
          </p:nvPr>
        </p:nvSpPr>
        <p:spPr>
          <a:xfrm>
            <a:off x="4645025" y="1535114"/>
            <a:ext cx="4041775" cy="639762"/>
          </a:xfrm>
          <a:prstGeom prst="rect">
            <a:avLst/>
          </a:prstGeom>
          <a:noFill/>
          <a:ln>
            <a:noFill/>
          </a:ln>
        </p:spPr>
        <p:txBody>
          <a:bodyPr spcFirstLastPara="1" anchor="b">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11"/>
          <p:cNvSpPr txBox="1">
            <a:spLocks noGrp="1"/>
          </p:cNvSpPr>
          <p:nvPr>
            <p:ph type="body" idx="4"/>
          </p:nvPr>
        </p:nvSpPr>
        <p:spPr>
          <a:xfrm>
            <a:off x="4645025" y="2174875"/>
            <a:ext cx="4041775" cy="3951288"/>
          </a:xfrm>
          <a:prstGeom prst="rect">
            <a:avLst/>
          </a:prstGeom>
          <a:noFill/>
          <a:ln>
            <a:noFill/>
          </a:ln>
        </p:spPr>
        <p:txBody>
          <a:bodyPr spcFirstLastPara="1">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 name="Google Shape;76;p11"/>
          <p:cNvSpPr txBox="1">
            <a:spLocks noGrp="1"/>
          </p:cNvSpPr>
          <p:nvPr>
            <p:ph type="dt" idx="10"/>
          </p:nvPr>
        </p:nvSpPr>
        <p:spPr bwMode="auto">
          <a:xfrm>
            <a:off x="457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8" name="Google Shape;77;p11"/>
          <p:cNvSpPr txBox="1">
            <a:spLocks noGrp="1"/>
          </p:cNvSpPr>
          <p:nvPr>
            <p:ph type="ftr" idx="11"/>
          </p:nvPr>
        </p:nvSpPr>
        <p:spPr bwMode="auto">
          <a:xfrm>
            <a:off x="3124200" y="6356350"/>
            <a:ext cx="2895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buClr>
                <a:srgbClr val="000000"/>
              </a:buClr>
              <a:buSzPts val="1400"/>
              <a:buFont typeface="Arial" charset="0"/>
              <a:buNone/>
              <a:defRPr sz="1800" b="0">
                <a:latin typeface="Arial" charset="0"/>
              </a:defRPr>
            </a:lvl1pPr>
          </a:lstStyle>
          <a:p>
            <a:pPr>
              <a:defRPr/>
            </a:pPr>
            <a:endParaRPr lang="de-DE"/>
          </a:p>
        </p:txBody>
      </p:sp>
      <p:sp>
        <p:nvSpPr>
          <p:cNvPr id="9" name="Google Shape;78;p11"/>
          <p:cNvSpPr txBox="1">
            <a:spLocks noGrp="1"/>
          </p:cNvSpPr>
          <p:nvPr>
            <p:ph type="sldNum" idx="12"/>
          </p:nvPr>
        </p:nvSpPr>
        <p:spPr bwMode="auto">
          <a:xfrm>
            <a:off x="6553200" y="6356350"/>
            <a:ext cx="2133600" cy="365125"/>
          </a:xfrm>
          <a:prstGeom prst="rect">
            <a:avLst/>
          </a:prstGeom>
          <a:ln>
            <a:miter lim="800000"/>
            <a:headEnd/>
            <a:tailEnd/>
          </a:ln>
        </p:spPr>
        <p:txBody>
          <a:bodyPr vert="horz" wrap="square" lIns="90625" tIns="45300" rIns="90625" bIns="45300" numCol="1" anchor="ctr" anchorCtr="0" compatLnSpc="1">
            <a:prstTxWarp prst="textNoShape">
              <a:avLst/>
            </a:prstTxWarp>
          </a:bodyPr>
          <a:lstStyle>
            <a:lvl1pPr algn="r">
              <a:buClr>
                <a:srgbClr val="898989"/>
              </a:buClr>
              <a:buSzPts val="1200"/>
              <a:buFont typeface="Arial" charset="0"/>
              <a:buNone/>
              <a:defRPr sz="1200" b="0">
                <a:solidFill>
                  <a:srgbClr val="898989"/>
                </a:solidFill>
                <a:latin typeface="Arial" charset="0"/>
              </a:defRPr>
            </a:lvl1pPr>
          </a:lstStyle>
          <a:p>
            <a:pPr>
              <a:defRPr/>
            </a:pPr>
            <a:fld id="{5EE9D555-59BF-47E0-8AB0-B1402BCA8297}" type="slidenum">
              <a:rPr lang="en-US"/>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23.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4.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25.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26.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7.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8.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29.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30.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31.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9.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0.xml"/><Relationship Id="rId1" Type="http://schemas.openxmlformats.org/officeDocument/2006/relationships/slideLayout" Target="../slideLayouts/slideLayout33.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1.xml"/><Relationship Id="rId1" Type="http://schemas.openxmlformats.org/officeDocument/2006/relationships/slideLayout" Target="../slideLayouts/slideLayout34.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2.xml"/><Relationship Id="rId1" Type="http://schemas.openxmlformats.org/officeDocument/2006/relationships/slideLayout" Target="../slideLayouts/slideLayout35.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3.xml"/><Relationship Id="rId1" Type="http://schemas.openxmlformats.org/officeDocument/2006/relationships/slideLayout" Target="../slideLayouts/slideLayout3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Google Shape;10;p1"/>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1027" name="Google Shape;11;p1"/>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1028" name="Google Shape;12;p1"/>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1029" name="Google Shape;13;p1"/>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1030" name="Google Shape;14;p1"/>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69F1C650-F68D-4FDE-B4D2-E75B15F989C0}"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1031" name="Google Shape;15;p1"/>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1032" name="Google Shape;16;p1"/>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65"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Google Shape;197;p29"/>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sp>
        <p:nvSpPr>
          <p:cNvPr id="29699" name="Google Shape;198;p29"/>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29700" name="Google Shape;199;p29"/>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29701" name="Google Shape;200;p29"/>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31DC9601-60A2-4DDB-A8CE-C77B682BC910}"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29702" name="Google Shape;201;p29"/>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29703" name="Google Shape;202;p29"/>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pic>
        <p:nvPicPr>
          <p:cNvPr id="29704" name="Google Shape;203;p29"/>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Google Shape;205;p30"/>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sp>
        <p:nvSpPr>
          <p:cNvPr id="30723" name="Google Shape;206;p30"/>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30724" name="Google Shape;207;p30"/>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25" rIns="0" bIns="0" numCol="1" anchor="t" anchorCtr="0" compatLnSpc="1">
            <a:prstTxWarp prst="textNoShape">
              <a:avLst/>
            </a:prstTxWarp>
          </a:bodyPr>
          <a:lstStyle/>
          <a:p>
            <a:pPr lvl="0"/>
            <a:endParaRPr lang="de-DE" smtClean="0">
              <a:sym typeface="Arial" charset="0"/>
            </a:endParaRPr>
          </a:p>
        </p:txBody>
      </p:sp>
      <p:sp>
        <p:nvSpPr>
          <p:cNvPr id="30725" name="Google Shape;208;p30"/>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42CF7D46-5678-4B9E-8848-8092B881DE6D}"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30726" name="Google Shape;209;p30"/>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30727" name="Google Shape;210;p30"/>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pic>
        <p:nvPicPr>
          <p:cNvPr id="30728" name="Google Shape;211;p30"/>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Google Shape;213;p31"/>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450" tIns="41225" rIns="82450" bIns="41225" anchor="ctr"/>
          <a:lstStyle/>
          <a:p>
            <a:pPr>
              <a:buClr>
                <a:srgbClr val="000000"/>
              </a:buClr>
              <a:buFont typeface="Arial" charset="0"/>
              <a:buNone/>
              <a:defRPr/>
            </a:pPr>
            <a:endParaRPr lang="de-DE" sz="1800" b="0">
              <a:latin typeface="Arial" charset="0"/>
            </a:endParaRPr>
          </a:p>
        </p:txBody>
      </p:sp>
      <p:sp>
        <p:nvSpPr>
          <p:cNvPr id="31747" name="Google Shape;214;p31"/>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31748" name="Google Shape;215;p31"/>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50" rIns="0" bIns="0" numCol="1" anchor="t" anchorCtr="0" compatLnSpc="1">
            <a:prstTxWarp prst="textNoShape">
              <a:avLst/>
            </a:prstTxWarp>
          </a:bodyPr>
          <a:lstStyle/>
          <a:p>
            <a:pPr lvl="0"/>
            <a:endParaRPr lang="de-DE" smtClean="0">
              <a:sym typeface="Arial" charset="0"/>
            </a:endParaRPr>
          </a:p>
        </p:txBody>
      </p:sp>
      <p:sp>
        <p:nvSpPr>
          <p:cNvPr id="31749" name="Google Shape;216;p31"/>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59F9C1CF-A8A4-4BD0-A53C-746DF92C4BE1}"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31750" name="Google Shape;217;p31"/>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31751" name="Google Shape;218;p31"/>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pic>
        <p:nvPicPr>
          <p:cNvPr id="31752" name="Google Shape;219;p31"/>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Google Shape;221;p32"/>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650" tIns="41325" rIns="82650" bIns="41325" anchor="ctr"/>
          <a:lstStyle/>
          <a:p>
            <a:pPr>
              <a:buClr>
                <a:srgbClr val="000000"/>
              </a:buClr>
              <a:buFont typeface="Arial" charset="0"/>
              <a:buNone/>
              <a:defRPr/>
            </a:pPr>
            <a:endParaRPr lang="de-DE" sz="1800" b="0">
              <a:latin typeface="Arial" charset="0"/>
            </a:endParaRPr>
          </a:p>
        </p:txBody>
      </p:sp>
      <p:sp>
        <p:nvSpPr>
          <p:cNvPr id="32771" name="Google Shape;222;p32"/>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32772" name="Google Shape;223;p32"/>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500" rIns="0" bIns="0" numCol="1" anchor="t" anchorCtr="0" compatLnSpc="1">
            <a:prstTxWarp prst="textNoShape">
              <a:avLst/>
            </a:prstTxWarp>
          </a:bodyPr>
          <a:lstStyle/>
          <a:p>
            <a:pPr lvl="0"/>
            <a:endParaRPr lang="de-DE" smtClean="0">
              <a:sym typeface="Arial" charset="0"/>
            </a:endParaRPr>
          </a:p>
        </p:txBody>
      </p:sp>
      <p:sp>
        <p:nvSpPr>
          <p:cNvPr id="32773" name="Google Shape;224;p32"/>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EF7C0878-9A1C-433C-B204-00781956779D}"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32774" name="Google Shape;225;p32"/>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32775" name="Google Shape;226;p32"/>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pic>
        <p:nvPicPr>
          <p:cNvPr id="32776" name="Google Shape;227;p32"/>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Google Shape;229;p33"/>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275" tIns="41125" rIns="82275" bIns="41125" anchor="ctr"/>
          <a:lstStyle/>
          <a:p>
            <a:pPr>
              <a:buClr>
                <a:srgbClr val="000000"/>
              </a:buClr>
              <a:buFont typeface="Arial" charset="0"/>
              <a:buNone/>
              <a:defRPr/>
            </a:pPr>
            <a:endParaRPr lang="de-DE" sz="1800" b="0">
              <a:latin typeface="Arial" charset="0"/>
            </a:endParaRPr>
          </a:p>
        </p:txBody>
      </p:sp>
      <p:sp>
        <p:nvSpPr>
          <p:cNvPr id="33795" name="Google Shape;230;p33"/>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33796" name="Google Shape;231;p33"/>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33797" name="Google Shape;232;p33"/>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D06C7702-D07B-47C1-9A41-233B1D0C63A7}"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33798" name="Google Shape;233;p33"/>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33799" name="Google Shape;234;p33"/>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pic>
        <p:nvPicPr>
          <p:cNvPr id="33800" name="Google Shape;235;p33"/>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Google Shape;237;p34"/>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725" tIns="41350" rIns="82725" bIns="41350" anchor="ctr"/>
          <a:lstStyle/>
          <a:p>
            <a:pPr>
              <a:buClr>
                <a:srgbClr val="000000"/>
              </a:buClr>
              <a:buFont typeface="Arial" charset="0"/>
              <a:buNone/>
              <a:defRPr/>
            </a:pPr>
            <a:endParaRPr lang="de-DE" sz="1800" b="0">
              <a:latin typeface="Arial" charset="0"/>
            </a:endParaRPr>
          </a:p>
        </p:txBody>
      </p:sp>
      <p:sp>
        <p:nvSpPr>
          <p:cNvPr id="34819" name="Google Shape;238;p34"/>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34820" name="Google Shape;239;p34"/>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525" rIns="0" bIns="0" numCol="1" anchor="t" anchorCtr="0" compatLnSpc="1">
            <a:prstTxWarp prst="textNoShape">
              <a:avLst/>
            </a:prstTxWarp>
          </a:bodyPr>
          <a:lstStyle/>
          <a:p>
            <a:pPr lvl="0"/>
            <a:endParaRPr lang="de-DE" smtClean="0">
              <a:sym typeface="Arial" charset="0"/>
            </a:endParaRPr>
          </a:p>
        </p:txBody>
      </p:sp>
      <p:sp>
        <p:nvSpPr>
          <p:cNvPr id="34821" name="Google Shape;240;p34"/>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85DA9984-0E3E-4FAC-92DF-2770739223B7}"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34822" name="Google Shape;241;p34"/>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34823" name="Google Shape;242;p34"/>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pic>
        <p:nvPicPr>
          <p:cNvPr id="34824" name="Google Shape;243;p34"/>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Google Shape;245;p35"/>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925" tIns="41450" rIns="82925" bIns="41450" anchor="ctr"/>
          <a:lstStyle/>
          <a:p>
            <a:pPr>
              <a:buClr>
                <a:srgbClr val="000000"/>
              </a:buClr>
              <a:buFont typeface="Arial" charset="0"/>
              <a:buNone/>
              <a:defRPr/>
            </a:pPr>
            <a:endParaRPr lang="de-DE" sz="1800" b="0">
              <a:latin typeface="Arial" charset="0"/>
            </a:endParaRPr>
          </a:p>
        </p:txBody>
      </p:sp>
      <p:sp>
        <p:nvSpPr>
          <p:cNvPr id="35843" name="Google Shape;246;p35"/>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35844" name="Google Shape;247;p35"/>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600" rIns="0" bIns="0" numCol="1" anchor="t" anchorCtr="0" compatLnSpc="1">
            <a:prstTxWarp prst="textNoShape">
              <a:avLst/>
            </a:prstTxWarp>
          </a:bodyPr>
          <a:lstStyle/>
          <a:p>
            <a:pPr lvl="0"/>
            <a:endParaRPr lang="de-DE" smtClean="0">
              <a:sym typeface="Arial" charset="0"/>
            </a:endParaRPr>
          </a:p>
        </p:txBody>
      </p:sp>
      <p:sp>
        <p:nvSpPr>
          <p:cNvPr id="35845" name="Google Shape;248;p35"/>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4D18B798-C946-4EA6-916A-B512842286A2}"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35846" name="Google Shape;249;p35"/>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35847" name="Google Shape;250;p35"/>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pic>
        <p:nvPicPr>
          <p:cNvPr id="35848" name="Google Shape;251;p35"/>
          <p:cNvPicPr preferRelativeResize="0">
            <a:picLocks noChangeAspect="1" noChangeArrowheads="1"/>
          </p:cNvPicPr>
          <p:nvPr/>
        </p:nvPicPr>
        <p:blipFill>
          <a:blip r:embed="rId2"/>
          <a:srcRect/>
          <a:stretch>
            <a:fillRect/>
          </a:stretch>
        </p:blipFill>
        <p:spPr bwMode="auto">
          <a:xfrm>
            <a:off x="69850" y="141288"/>
            <a:ext cx="1727200" cy="12954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Google Shape;253;p36"/>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36867" name="Google Shape;254;p36"/>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36868" name="Google Shape;255;p36"/>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36869" name="Google Shape;256;p36"/>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36870" name="Google Shape;257;p36"/>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643525B5-5A21-4BB1-903D-370703EA0846}"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36871" name="Google Shape;258;p36"/>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36872" name="Google Shape;259;p36"/>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4"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Google Shape;267;p38"/>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38915" name="Google Shape;268;p38"/>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38916" name="Google Shape;269;p38"/>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38917" name="Google Shape;270;p38"/>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38918" name="Google Shape;271;p38"/>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87DB1008-8C06-492B-9AE5-82A48CF0A85C}"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38919" name="Google Shape;272;p38"/>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38920" name="Google Shape;273;p38"/>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5"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Google Shape;281;p40"/>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40963" name="Google Shape;282;p40"/>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40964" name="Google Shape;283;p40"/>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40965" name="Google Shape;284;p40"/>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40966" name="Google Shape;285;p40"/>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0328CBF3-10F4-4FAF-9DA4-0305CF1E64F5}"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40967" name="Google Shape;286;p40"/>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40968" name="Google Shape;287;p40"/>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6"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24;p3"/>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0625" tIns="45300" rIns="90625" bIns="45300" numCol="1" anchor="ctr" anchorCtr="0" compatLnSpc="1">
            <a:prstTxWarp prst="textNoShape">
              <a:avLst/>
            </a:prstTxWarp>
          </a:bodyPr>
          <a:lstStyle/>
          <a:p>
            <a:pPr lvl="0"/>
            <a:endParaRPr lang="de-DE" smtClean="0">
              <a:sym typeface="Arial" charset="0"/>
            </a:endParaRPr>
          </a:p>
        </p:txBody>
      </p:sp>
      <p:sp>
        <p:nvSpPr>
          <p:cNvPr id="3075" name="Google Shape;25;p3"/>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0625" tIns="45300" rIns="90625" bIns="45300" numCol="1" anchor="t" anchorCtr="0" compatLnSpc="1">
            <a:prstTxWarp prst="textNoShape">
              <a:avLst/>
            </a:prstTxWarp>
          </a:bodyPr>
          <a:lstStyle/>
          <a:p>
            <a:pPr lvl="0"/>
            <a:endParaRPr lang="de-DE" smtClean="0">
              <a:sym typeface="Arial" charset="0"/>
            </a:endParaRPr>
          </a:p>
        </p:txBody>
      </p:sp>
      <p:sp>
        <p:nvSpPr>
          <p:cNvPr id="3076" name="Google Shape;26;p3"/>
          <p:cNvSpPr txBox="1">
            <a:spLocks noGrp="1"/>
          </p:cNvSpPr>
          <p:nvPr/>
        </p:nvSpPr>
        <p:spPr bwMode="auto">
          <a:xfrm>
            <a:off x="457200" y="6356350"/>
            <a:ext cx="2133600" cy="365125"/>
          </a:xfrm>
          <a:prstGeom prst="rect">
            <a:avLst/>
          </a:prstGeom>
          <a:noFill/>
          <a:ln w="9525">
            <a:noFill/>
            <a:miter lim="800000"/>
            <a:headEnd/>
            <a:tailEnd/>
          </a:ln>
        </p:spPr>
        <p:txBody>
          <a:bodyPr lIns="90625" tIns="45300" rIns="90625" bIns="45300" anchor="ctr"/>
          <a:lstStyle/>
          <a:p>
            <a:pPr>
              <a:buClr>
                <a:srgbClr val="000000"/>
              </a:buClr>
              <a:buSzPts val="1400"/>
              <a:buFont typeface="Arial" charset="0"/>
              <a:buNone/>
              <a:defRPr/>
            </a:pPr>
            <a:endParaRPr lang="de-DE" sz="1800" b="0">
              <a:latin typeface="Arial" charset="0"/>
            </a:endParaRPr>
          </a:p>
        </p:txBody>
      </p:sp>
      <p:sp>
        <p:nvSpPr>
          <p:cNvPr id="3077" name="Google Shape;27;p3"/>
          <p:cNvSpPr txBox="1">
            <a:spLocks noGrp="1"/>
          </p:cNvSpPr>
          <p:nvPr/>
        </p:nvSpPr>
        <p:spPr bwMode="auto">
          <a:xfrm>
            <a:off x="3124200" y="6356350"/>
            <a:ext cx="2895600" cy="365125"/>
          </a:xfrm>
          <a:prstGeom prst="rect">
            <a:avLst/>
          </a:prstGeom>
          <a:noFill/>
          <a:ln w="9525">
            <a:noFill/>
            <a:miter lim="800000"/>
            <a:headEnd/>
            <a:tailEnd/>
          </a:ln>
        </p:spPr>
        <p:txBody>
          <a:bodyPr lIns="90625" tIns="45300" rIns="90625" bIns="45300" anchor="ctr"/>
          <a:lstStyle/>
          <a:p>
            <a:pPr>
              <a:buClr>
                <a:srgbClr val="000000"/>
              </a:buClr>
              <a:buSzPts val="1400"/>
              <a:buFont typeface="Arial" charset="0"/>
              <a:buNone/>
              <a:defRPr/>
            </a:pPr>
            <a:endParaRPr lang="de-DE" sz="1800" b="0">
              <a:latin typeface="Arial" charset="0"/>
            </a:endParaRPr>
          </a:p>
        </p:txBody>
      </p:sp>
      <p:sp>
        <p:nvSpPr>
          <p:cNvPr id="3078" name="Google Shape;28;p3"/>
          <p:cNvSpPr txBox="1">
            <a:spLocks noGrp="1"/>
          </p:cNvSpPr>
          <p:nvPr/>
        </p:nvSpPr>
        <p:spPr bwMode="auto">
          <a:xfrm>
            <a:off x="6553200" y="6356350"/>
            <a:ext cx="2133600" cy="365125"/>
          </a:xfrm>
          <a:prstGeom prst="rect">
            <a:avLst/>
          </a:prstGeom>
          <a:noFill/>
          <a:ln w="9525">
            <a:noFill/>
            <a:miter lim="800000"/>
            <a:headEnd/>
            <a:tailEnd/>
          </a:ln>
        </p:spPr>
        <p:txBody>
          <a:bodyPr lIns="90625" tIns="45300" rIns="90625" bIns="45300" anchor="ctr"/>
          <a:lstStyle/>
          <a:p>
            <a:pPr algn="r">
              <a:buClr>
                <a:srgbClr val="898989"/>
              </a:buClr>
              <a:buSzPts val="1200"/>
              <a:buFont typeface="Arial" charset="0"/>
              <a:buNone/>
              <a:defRPr/>
            </a:pPr>
            <a:fld id="{997B4047-6D05-4B28-BB22-27089566CD1B}" type="slidenum">
              <a:rPr lang="en-US" sz="1200" b="0">
                <a:solidFill>
                  <a:srgbClr val="898989"/>
                </a:solidFill>
                <a:latin typeface="Arial" charset="0"/>
              </a:rPr>
              <a:pPr algn="r">
                <a:buClr>
                  <a:srgbClr val="898989"/>
                </a:buClr>
                <a:buSzPts val="1200"/>
                <a:buFont typeface="Arial" charset="0"/>
                <a:buNone/>
                <a:defRPr/>
              </a:pPr>
              <a:t>‹Nr.›</a:t>
            </a:fld>
            <a:endParaRPr lang="de-DE" sz="1400" b="0">
              <a:latin typeface="Arial" charset="0"/>
            </a:endParaRPr>
          </a:p>
        </p:txBody>
      </p:sp>
    </p:spTree>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Google Shape;296;p42"/>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43011" name="Google Shape;297;p42"/>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43012" name="Google Shape;298;p42"/>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43013" name="Google Shape;299;p42"/>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43014" name="Google Shape;300;p42"/>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F13745BD-A2C3-4D94-B722-B162F592E985}"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43015" name="Google Shape;301;p42"/>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43016" name="Google Shape;302;p42"/>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7"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Google Shape;313;p44"/>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45059" name="Google Shape;314;p44"/>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45060" name="Google Shape;315;p44"/>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45061" name="Google Shape;316;p44"/>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45062" name="Google Shape;317;p44"/>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A7F6FF34-5003-4375-875F-AFC7C7CFBAE6}"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45063" name="Google Shape;318;p44"/>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45064" name="Google Shape;319;p44"/>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8"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Google Shape;326;p46"/>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47107" name="Google Shape;327;p46"/>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47108" name="Google Shape;328;p46"/>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47109" name="Google Shape;329;p46"/>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47110" name="Google Shape;330;p46"/>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57FC9CF0-C5D5-4714-B97F-65D2E5B4348E}"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47111" name="Google Shape;331;p46"/>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47112" name="Google Shape;332;p46"/>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9"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Google Shape;338;p48"/>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49155" name="Google Shape;339;p48"/>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49156" name="Google Shape;340;p48"/>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49157" name="Google Shape;341;p48"/>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49158" name="Google Shape;342;p48"/>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69087B54-1194-4A90-BD08-2B5AD9724C94}"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49159" name="Google Shape;343;p48"/>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49160" name="Google Shape;344;p48"/>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0"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Google Shape;353;p50"/>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51203" name="Google Shape;354;p50"/>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51204" name="Google Shape;355;p50"/>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51205" name="Google Shape;356;p50"/>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51206" name="Google Shape;357;p50"/>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E6FEE3B7-DE5E-4036-8CD7-5F79C2522183}"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51207" name="Google Shape;358;p50"/>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51208" name="Google Shape;359;p50"/>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1"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Google Shape;368;p52"/>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53251" name="Google Shape;369;p52"/>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53252" name="Google Shape;370;p52"/>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53253" name="Google Shape;371;p52"/>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53254" name="Google Shape;372;p52"/>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DE7F561B-6A08-4EB6-B7F2-0F608249C6D1}"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53255" name="Google Shape;373;p52"/>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53256" name="Google Shape;374;p52"/>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2"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Google Shape;382;p54"/>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25" tIns="41150" rIns="82325" bIns="41150" anchor="ctr"/>
          <a:lstStyle/>
          <a:p>
            <a:pPr>
              <a:buClr>
                <a:srgbClr val="000000"/>
              </a:buClr>
              <a:buFont typeface="Arial" charset="0"/>
              <a:buNone/>
              <a:defRPr/>
            </a:pPr>
            <a:endParaRPr lang="de-DE" sz="1800" b="0">
              <a:latin typeface="Arial" charset="0"/>
            </a:endParaRPr>
          </a:p>
        </p:txBody>
      </p:sp>
      <p:pic>
        <p:nvPicPr>
          <p:cNvPr id="55299" name="Google Shape;383;p54"/>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55300" name="Google Shape;384;p54"/>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55301" name="Google Shape;385;p54"/>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55302" name="Google Shape;386;p54"/>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1D51277E-E28C-4A92-AC96-4666C218460B}"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55303" name="Google Shape;387;p54"/>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55304" name="Google Shape;388;p54"/>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3"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Google Shape;396;p56"/>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57347" name="Google Shape;397;p56"/>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57348" name="Google Shape;398;p56"/>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57349" name="Google Shape;399;p56"/>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25" rIns="0" bIns="0" numCol="1" anchor="t" anchorCtr="0" compatLnSpc="1">
            <a:prstTxWarp prst="textNoShape">
              <a:avLst/>
            </a:prstTxWarp>
          </a:bodyPr>
          <a:lstStyle/>
          <a:p>
            <a:pPr lvl="0"/>
            <a:endParaRPr lang="de-DE" smtClean="0">
              <a:sym typeface="Arial" charset="0"/>
            </a:endParaRPr>
          </a:p>
        </p:txBody>
      </p:sp>
      <p:sp>
        <p:nvSpPr>
          <p:cNvPr id="57350" name="Google Shape;400;p56"/>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A8DF9D49-9F83-4563-AF51-281C5349B1D6}"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57351" name="Google Shape;401;p56"/>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57352" name="Google Shape;402;p56"/>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4"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Google Shape;410;p58"/>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59395" name="Google Shape;411;p58"/>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59396" name="Google Shape;412;p58"/>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59397" name="Google Shape;413;p58"/>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25" rIns="0" bIns="0" numCol="1" anchor="t" anchorCtr="0" compatLnSpc="1">
            <a:prstTxWarp prst="textNoShape">
              <a:avLst/>
            </a:prstTxWarp>
          </a:bodyPr>
          <a:lstStyle/>
          <a:p>
            <a:pPr lvl="0"/>
            <a:endParaRPr lang="de-DE" smtClean="0">
              <a:sym typeface="Arial" charset="0"/>
            </a:endParaRPr>
          </a:p>
        </p:txBody>
      </p:sp>
      <p:sp>
        <p:nvSpPr>
          <p:cNvPr id="59398" name="Google Shape;414;p58"/>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466B1B53-1FC0-4206-882A-1DEFAC11EDE1}"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59399" name="Google Shape;415;p58"/>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59400" name="Google Shape;416;p58"/>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5"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Google Shape;424;p60"/>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61443" name="Google Shape;425;p60"/>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61444" name="Google Shape;426;p60"/>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61445" name="Google Shape;427;p60"/>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25" rIns="0" bIns="0" numCol="1" anchor="t" anchorCtr="0" compatLnSpc="1">
            <a:prstTxWarp prst="textNoShape">
              <a:avLst/>
            </a:prstTxWarp>
          </a:bodyPr>
          <a:lstStyle/>
          <a:p>
            <a:pPr lvl="0"/>
            <a:endParaRPr lang="de-DE" smtClean="0">
              <a:sym typeface="Arial" charset="0"/>
            </a:endParaRPr>
          </a:p>
        </p:txBody>
      </p:sp>
      <p:sp>
        <p:nvSpPr>
          <p:cNvPr id="61446" name="Google Shape;428;p60"/>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197DBD6A-9BD4-45EF-9D5A-DCBED2F0DAD0}"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61447" name="Google Shape;429;p60"/>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61448" name="Google Shape;430;p60"/>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6"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Google Shape;99;p15"/>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275" tIns="41125" rIns="82275" bIns="41125" anchor="ctr"/>
          <a:lstStyle/>
          <a:p>
            <a:pPr>
              <a:buClr>
                <a:srgbClr val="000000"/>
              </a:buClr>
              <a:buFont typeface="Arial" charset="0"/>
              <a:buNone/>
              <a:defRPr/>
            </a:pPr>
            <a:endParaRPr lang="de-DE" sz="1800" b="0">
              <a:latin typeface="Arial" charset="0"/>
            </a:endParaRPr>
          </a:p>
        </p:txBody>
      </p:sp>
      <p:pic>
        <p:nvPicPr>
          <p:cNvPr id="15363" name="Google Shape;100;p15"/>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15364" name="Google Shape;101;p15"/>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15365" name="Google Shape;102;p15"/>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00" rIns="0" bIns="0" numCol="1" anchor="t" anchorCtr="0" compatLnSpc="1">
            <a:prstTxWarp prst="textNoShape">
              <a:avLst/>
            </a:prstTxWarp>
          </a:bodyPr>
          <a:lstStyle/>
          <a:p>
            <a:pPr lvl="0"/>
            <a:endParaRPr lang="de-DE" smtClean="0">
              <a:sym typeface="Arial" charset="0"/>
            </a:endParaRPr>
          </a:p>
        </p:txBody>
      </p:sp>
      <p:sp>
        <p:nvSpPr>
          <p:cNvPr id="15366" name="Google Shape;103;p15"/>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2DBD1EA8-78AB-4C7F-ABD5-EBAE23A6D88B}"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15367" name="Google Shape;104;p15"/>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15368" name="Google Shape;105;p15"/>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77"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Google Shape;439;p62"/>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63491" name="Google Shape;440;p62"/>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63492" name="Google Shape;441;p62"/>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63493" name="Google Shape;442;p62"/>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25" rIns="0" bIns="0" numCol="1" anchor="t" anchorCtr="0" compatLnSpc="1">
            <a:prstTxWarp prst="textNoShape">
              <a:avLst/>
            </a:prstTxWarp>
          </a:bodyPr>
          <a:lstStyle/>
          <a:p>
            <a:pPr lvl="0"/>
            <a:endParaRPr lang="de-DE" smtClean="0">
              <a:sym typeface="Arial" charset="0"/>
            </a:endParaRPr>
          </a:p>
        </p:txBody>
      </p:sp>
      <p:sp>
        <p:nvSpPr>
          <p:cNvPr id="63494" name="Google Shape;443;p62"/>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F397958A-BB4C-406E-95FE-25068ECEE1C7}"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63495" name="Google Shape;444;p62"/>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63496" name="Google Shape;445;p62"/>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7"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Google Shape;456;p64"/>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65539" name="Google Shape;457;p64"/>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65540" name="Google Shape;458;p64"/>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65541" name="Google Shape;459;p64"/>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25" rIns="0" bIns="0" numCol="1" anchor="t" anchorCtr="0" compatLnSpc="1">
            <a:prstTxWarp prst="textNoShape">
              <a:avLst/>
            </a:prstTxWarp>
          </a:bodyPr>
          <a:lstStyle/>
          <a:p>
            <a:pPr lvl="0"/>
            <a:endParaRPr lang="de-DE" smtClean="0">
              <a:sym typeface="Arial" charset="0"/>
            </a:endParaRPr>
          </a:p>
        </p:txBody>
      </p:sp>
      <p:sp>
        <p:nvSpPr>
          <p:cNvPr id="65542" name="Google Shape;460;p64"/>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8DABDF2D-FB93-4C4D-94DD-493203AAF2C7}"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65543" name="Google Shape;461;p64"/>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65544" name="Google Shape;462;p64"/>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8"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Google Shape;469;p66"/>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67587" name="Google Shape;470;p66"/>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67588" name="Google Shape;471;p66"/>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67589" name="Google Shape;472;p66"/>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25" rIns="0" bIns="0" numCol="1" anchor="t" anchorCtr="0" compatLnSpc="1">
            <a:prstTxWarp prst="textNoShape">
              <a:avLst/>
            </a:prstTxWarp>
          </a:bodyPr>
          <a:lstStyle/>
          <a:p>
            <a:pPr lvl="0"/>
            <a:endParaRPr lang="de-DE" smtClean="0">
              <a:sym typeface="Arial" charset="0"/>
            </a:endParaRPr>
          </a:p>
        </p:txBody>
      </p:sp>
      <p:sp>
        <p:nvSpPr>
          <p:cNvPr id="67590" name="Google Shape;473;p66"/>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3BC5EE66-271D-40CA-A86A-0A5AA8D27C61}"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67591" name="Google Shape;474;p66"/>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67592" name="Google Shape;475;p66"/>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99"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Google Shape;481;p68"/>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69635" name="Google Shape;482;p68"/>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69636" name="Google Shape;483;p68"/>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69637" name="Google Shape;484;p68"/>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25" rIns="0" bIns="0" numCol="1" anchor="t" anchorCtr="0" compatLnSpc="1">
            <a:prstTxWarp prst="textNoShape">
              <a:avLst/>
            </a:prstTxWarp>
          </a:bodyPr>
          <a:lstStyle/>
          <a:p>
            <a:pPr lvl="0"/>
            <a:endParaRPr lang="de-DE" smtClean="0">
              <a:sym typeface="Arial" charset="0"/>
            </a:endParaRPr>
          </a:p>
        </p:txBody>
      </p:sp>
      <p:sp>
        <p:nvSpPr>
          <p:cNvPr id="69638" name="Google Shape;485;p68"/>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D27C9481-4D26-411E-AC4C-F0587F48B66F}"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69639" name="Google Shape;486;p68"/>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69640" name="Google Shape;487;p68"/>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800"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p:cNvSpPr>
            <a:spLocks noChangeArrowheads="1"/>
          </p:cNvSpPr>
          <p:nvPr/>
        </p:nvSpPr>
        <p:spPr bwMode="auto">
          <a:xfrm>
            <a:off x="587375" y="979488"/>
            <a:ext cx="8066088" cy="5389562"/>
          </a:xfrm>
          <a:prstGeom prst="roundRect">
            <a:avLst>
              <a:gd name="adj" fmla="val 16667"/>
            </a:avLst>
          </a:prstGeom>
          <a:noFill/>
          <a:ln w="36000">
            <a:solidFill>
              <a:srgbClr val="FF9966"/>
            </a:solidFill>
            <a:round/>
            <a:headEnd/>
            <a:tailEnd/>
          </a:ln>
          <a:effectLst/>
          <a:extLst/>
        </p:spPr>
        <p:txBody>
          <a:bodyPr wrap="none" lIns="82945" tIns="41473" rIns="82945" bIns="41473" anchor="ctr"/>
          <a:lstStyle>
            <a:lvl1pPr defTabSz="406400" eaLnBrk="0" hangingPunct="0">
              <a:defRPr>
                <a:solidFill>
                  <a:schemeClr val="tx1"/>
                </a:solidFill>
                <a:latin typeface="Arial" charset="0"/>
              </a:defRPr>
            </a:lvl1pPr>
            <a:lvl2pPr marL="742950" indent="-285750" defTabSz="406400" eaLnBrk="0" hangingPunct="0">
              <a:defRPr>
                <a:solidFill>
                  <a:schemeClr val="tx1"/>
                </a:solidFill>
                <a:latin typeface="Arial" charset="0"/>
              </a:defRPr>
            </a:lvl2pPr>
            <a:lvl3pPr marL="1143000" indent="-228600" defTabSz="406400" eaLnBrk="0" hangingPunct="0">
              <a:defRPr>
                <a:solidFill>
                  <a:schemeClr val="tx1"/>
                </a:solidFill>
                <a:latin typeface="Arial" charset="0"/>
              </a:defRPr>
            </a:lvl3pPr>
            <a:lvl4pPr marL="1600200" indent="-228600" defTabSz="406400" eaLnBrk="0" hangingPunct="0">
              <a:defRPr>
                <a:solidFill>
                  <a:schemeClr val="tx1"/>
                </a:solidFill>
                <a:latin typeface="Arial" charset="0"/>
              </a:defRPr>
            </a:lvl4pPr>
            <a:lvl5pPr marL="2057400" indent="-228600" defTabSz="406400" eaLnBrk="0" hangingPunct="0">
              <a:defRPr>
                <a:solidFill>
                  <a:schemeClr val="tx1"/>
                </a:solidFill>
                <a:latin typeface="Arial" charset="0"/>
              </a:defRPr>
            </a:lvl5pPr>
            <a:lvl6pPr marL="2514600" indent="-228600" defTabSz="406400" eaLnBrk="0" fontAlgn="base" hangingPunct="0">
              <a:spcBef>
                <a:spcPct val="0"/>
              </a:spcBef>
              <a:spcAft>
                <a:spcPct val="0"/>
              </a:spcAft>
              <a:defRPr>
                <a:solidFill>
                  <a:schemeClr val="tx1"/>
                </a:solidFill>
                <a:latin typeface="Arial" charset="0"/>
              </a:defRPr>
            </a:lvl6pPr>
            <a:lvl7pPr marL="2971800" indent="-228600" defTabSz="406400" eaLnBrk="0" fontAlgn="base" hangingPunct="0">
              <a:spcBef>
                <a:spcPct val="0"/>
              </a:spcBef>
              <a:spcAft>
                <a:spcPct val="0"/>
              </a:spcAft>
              <a:defRPr>
                <a:solidFill>
                  <a:schemeClr val="tx1"/>
                </a:solidFill>
                <a:latin typeface="Arial" charset="0"/>
              </a:defRPr>
            </a:lvl7pPr>
            <a:lvl8pPr marL="3429000" indent="-228600" defTabSz="406400" eaLnBrk="0" fontAlgn="base" hangingPunct="0">
              <a:spcBef>
                <a:spcPct val="0"/>
              </a:spcBef>
              <a:spcAft>
                <a:spcPct val="0"/>
              </a:spcAft>
              <a:defRPr>
                <a:solidFill>
                  <a:schemeClr val="tx1"/>
                </a:solidFill>
                <a:latin typeface="Arial" charset="0"/>
              </a:defRPr>
            </a:lvl8pPr>
            <a:lvl9pPr marL="3886200" indent="-228600" defTabSz="406400" eaLnBrk="0" fontAlgn="base" hangingPunct="0">
              <a:spcBef>
                <a:spcPct val="0"/>
              </a:spcBef>
              <a:spcAft>
                <a:spcPct val="0"/>
              </a:spcAft>
              <a:defRPr>
                <a:solidFill>
                  <a:schemeClr val="tx1"/>
                </a:solidFill>
                <a:latin typeface="Arial" charset="0"/>
              </a:defRPr>
            </a:lvl9pPr>
          </a:lstStyle>
          <a:p>
            <a:pPr eaLnBrk="1">
              <a:lnSpc>
                <a:spcPct val="93000"/>
              </a:lnSpc>
              <a:buClr>
                <a:srgbClr val="000000"/>
              </a:buClr>
              <a:buSzPct val="100000"/>
              <a:buFont typeface="Times New Roman" pitchFamily="16" charset="0"/>
              <a:buNone/>
              <a:defRPr/>
            </a:pPr>
            <a:endParaRPr lang="de-DE" altLang="de-DE" sz="1800" b="0" smtClean="0">
              <a:solidFill>
                <a:srgbClr val="000000"/>
              </a:solidFill>
              <a:cs typeface="Arial"/>
              <a:sym typeface="Arial"/>
            </a:endParaRPr>
          </a:p>
        </p:txBody>
      </p:sp>
      <p:sp>
        <p:nvSpPr>
          <p:cNvPr id="71683" name="Rectangle 2"/>
          <p:cNvSpPr>
            <a:spLocks noGrp="1" noChangeArrowheads="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de-DE" smtClean="0"/>
              <a:t>Klicken Sie, um das Format des Titeltextes zu bearbeiten</a:t>
            </a:r>
          </a:p>
        </p:txBody>
      </p:sp>
      <p:sp>
        <p:nvSpPr>
          <p:cNvPr id="71684" name="Rectangle 3"/>
          <p:cNvSpPr>
            <a:spLocks noGrp="1" noChangeArrowheads="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602" rIns="0" bIns="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a:p>
            <a:pPr lvl="4"/>
            <a:r>
              <a:rPr lang="en-GB" altLang="de-DE" smtClean="0"/>
              <a:t>Achte Gliederungsebene</a:t>
            </a:r>
          </a:p>
          <a:p>
            <a:pPr lvl="4"/>
            <a:r>
              <a:rPr lang="en-GB" altLang="de-DE" smtClean="0"/>
              <a:t>Neunte Gliederungsebene</a:t>
            </a:r>
          </a:p>
        </p:txBody>
      </p:sp>
      <p:sp>
        <p:nvSpPr>
          <p:cNvPr id="2" name="Rectangle 4"/>
          <p:cNvSpPr>
            <a:spLocks noGrp="1" noChangeArrowheads="1"/>
          </p:cNvSpPr>
          <p:nvPr>
            <p:ph type="sldNum"/>
          </p:nvPr>
        </p:nvSpPr>
        <p:spPr bwMode="auto">
          <a:xfrm>
            <a:off x="6556375" y="6246813"/>
            <a:ext cx="2128838" cy="471487"/>
          </a:xfrm>
          <a:prstGeom prst="rect">
            <a:avLst/>
          </a:prstGeom>
          <a:noFill/>
          <a:ln>
            <a:noFill/>
          </a:ln>
          <a:effectLst/>
          <a:ex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100000"/>
              <a:buFont typeface="Times New Roman" pitchFamily="18" charset="0"/>
              <a:buNone/>
              <a:defRPr sz="1300" b="0">
                <a:latin typeface="Times New Roman" pitchFamily="18" charset="0"/>
                <a:cs typeface="Lucida Sans Unicode" pitchFamily="34" charset="0"/>
              </a:defRPr>
            </a:lvl1pPr>
          </a:lstStyle>
          <a:p>
            <a:pPr>
              <a:defRPr/>
            </a:pPr>
            <a:fld id="{6E7F5414-3F0C-40C4-ACF3-DB1520CF1B62}" type="slidenum">
              <a:rPr lang="de-DE" altLang="de-DE"/>
              <a:pPr>
                <a:defRPr/>
              </a:pPr>
              <a:t>‹Nr.›</a:t>
            </a:fld>
            <a:endParaRPr lang="de-DE" altLang="de-DE"/>
          </a:p>
        </p:txBody>
      </p:sp>
      <p:sp>
        <p:nvSpPr>
          <p:cNvPr id="1029" name="Rectangle 5"/>
          <p:cNvSpPr>
            <a:spLocks noGrp="1" noChangeArrowheads="1"/>
          </p:cNvSpPr>
          <p:nvPr>
            <p:ph type="dt"/>
          </p:nvPr>
        </p:nvSpPr>
        <p:spPr bwMode="auto">
          <a:xfrm>
            <a:off x="457200" y="6246813"/>
            <a:ext cx="2127250" cy="471487"/>
          </a:xfrm>
          <a:prstGeom prst="rect">
            <a:avLst/>
          </a:prstGeom>
          <a:noFill/>
          <a:ln>
            <a:noFill/>
          </a:ln>
          <a:effectLst/>
          <a:extLst/>
        </p:spPr>
        <p:txBody>
          <a:bodyPr vert="horz" wrap="square" lIns="0" tIns="0" rIns="0" bIns="0" numCol="1" anchor="t" anchorCtr="0" compatLnSpc="1">
            <a:prstTxWarp prst="textNoShape">
              <a:avLst/>
            </a:prstTxWarp>
          </a:bodyPr>
          <a:lstStyle>
            <a:lvl1pPr hangingPunct="0">
              <a:lnSpc>
                <a:spcPct val="95000"/>
              </a:lnSpc>
              <a:buClr>
                <a:srgbClr val="000000"/>
              </a:buClr>
              <a:buSzPct val="100000"/>
              <a:buFont typeface="Times New Roman" pitchFamily="18" charset="0"/>
              <a:buNone/>
              <a:defRPr sz="1300" b="0">
                <a:latin typeface="Times New Roman" pitchFamily="18" charset="0"/>
                <a:cs typeface="Lucida Sans Unicode" pitchFamily="34" charset="0"/>
              </a:defRPr>
            </a:lvl1pPr>
          </a:lstStyle>
          <a:p>
            <a:pPr>
              <a:defRPr/>
            </a:pPr>
            <a:endParaRPr lang="de-DE"/>
          </a:p>
        </p:txBody>
      </p:sp>
      <p:sp>
        <p:nvSpPr>
          <p:cNvPr id="1030" name="Rectangle 6"/>
          <p:cNvSpPr>
            <a:spLocks noGrp="1" noChangeArrowheads="1"/>
          </p:cNvSpPr>
          <p:nvPr>
            <p:ph type="ftr"/>
          </p:nvPr>
        </p:nvSpPr>
        <p:spPr bwMode="auto">
          <a:xfrm>
            <a:off x="3127375" y="6246813"/>
            <a:ext cx="2897188" cy="471487"/>
          </a:xfrm>
          <a:prstGeom prst="rect">
            <a:avLst/>
          </a:prstGeom>
          <a:noFill/>
          <a:ln>
            <a:noFill/>
          </a:ln>
          <a:effectLst/>
          <a:extLst/>
        </p:spPr>
        <p:txBody>
          <a:bodyPr vert="horz" wrap="square" lIns="0" tIns="0" rIns="0" bIns="0" numCol="1" anchor="t" anchorCtr="0" compatLnSpc="1">
            <a:prstTxWarp prst="textNoShape">
              <a:avLst/>
            </a:prstTxWarp>
          </a:bodyPr>
          <a:lstStyle>
            <a:lvl1pPr algn="ctr" hangingPunct="0">
              <a:lnSpc>
                <a:spcPct val="95000"/>
              </a:lnSpc>
              <a:buClr>
                <a:srgbClr val="000000"/>
              </a:buClr>
              <a:buSzPct val="100000"/>
              <a:buFont typeface="Times New Roman" pitchFamily="18" charset="0"/>
              <a:buNone/>
              <a:defRPr sz="1300" b="0">
                <a:latin typeface="Times New Roman" pitchFamily="18" charset="0"/>
                <a:cs typeface="Lucida Sans Unicode" pitchFamily="34" charset="0"/>
              </a:defRPr>
            </a:lvl1pPr>
          </a:lstStyle>
          <a:p>
            <a:pPr>
              <a:defRPr/>
            </a:pPr>
            <a:endParaRPr lang="de-DE"/>
          </a:p>
        </p:txBody>
      </p:sp>
      <p:pic>
        <p:nvPicPr>
          <p:cNvPr id="71688" name="Picture 7"/>
          <p:cNvPicPr>
            <a:picLocks noChangeAspect="1" noChangeArrowheads="1"/>
          </p:cNvPicPr>
          <p:nvPr/>
        </p:nvPicPr>
        <p:blipFill>
          <a:blip r:embed="rId13"/>
          <a:srcRect/>
          <a:stretch>
            <a:fillRect/>
          </a:stretch>
        </p:blipFill>
        <p:spPr bwMode="auto">
          <a:xfrm>
            <a:off x="69850" y="141288"/>
            <a:ext cx="1727200" cy="1295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p:timing>
    <p:tnLst>
      <p:par>
        <p:cTn id="1" dur="indefinite" restart="never" nodeType="tmRoot"/>
      </p:par>
    </p:tnLst>
  </p:timing>
  <p:txStyles>
    <p:titleStyle>
      <a:lvl1pPr algn="r" defTabSz="406400" rtl="0" eaLnBrk="0" fontAlgn="base" hangingPunct="0">
        <a:lnSpc>
          <a:spcPct val="102000"/>
        </a:lnSpc>
        <a:spcBef>
          <a:spcPct val="0"/>
        </a:spcBef>
        <a:spcAft>
          <a:spcPct val="0"/>
        </a:spcAft>
        <a:buClr>
          <a:srgbClr val="000000"/>
        </a:buClr>
        <a:buSzPct val="100000"/>
        <a:buFont typeface="Times New Roman" pitchFamily="18" charset="0"/>
        <a:defRPr sz="5400" b="1">
          <a:solidFill>
            <a:srgbClr val="B84747"/>
          </a:solidFill>
          <a:latin typeface="+mj-lt"/>
          <a:ea typeface="+mj-ea"/>
          <a:cs typeface="+mj-cs"/>
        </a:defRPr>
      </a:lvl1pPr>
      <a:lvl2pPr algn="r" defTabSz="406400" rtl="0" eaLnBrk="0" fontAlgn="base" hangingPunct="0">
        <a:lnSpc>
          <a:spcPct val="102000"/>
        </a:lnSpc>
        <a:spcBef>
          <a:spcPct val="0"/>
        </a:spcBef>
        <a:spcAft>
          <a:spcPct val="0"/>
        </a:spcAft>
        <a:buClr>
          <a:srgbClr val="000000"/>
        </a:buClr>
        <a:buSzPct val="100000"/>
        <a:buFont typeface="Times New Roman" pitchFamily="18" charset="0"/>
        <a:defRPr sz="5400" b="1">
          <a:solidFill>
            <a:srgbClr val="B84747"/>
          </a:solidFill>
          <a:latin typeface="Calibri Light" pitchFamily="32" charset="0"/>
          <a:ea typeface="SimSun" charset="0"/>
          <a:cs typeface="SimSun" charset="0"/>
        </a:defRPr>
      </a:lvl2pPr>
      <a:lvl3pPr algn="r" defTabSz="406400" rtl="0" eaLnBrk="0" fontAlgn="base" hangingPunct="0">
        <a:lnSpc>
          <a:spcPct val="102000"/>
        </a:lnSpc>
        <a:spcBef>
          <a:spcPct val="0"/>
        </a:spcBef>
        <a:spcAft>
          <a:spcPct val="0"/>
        </a:spcAft>
        <a:buClr>
          <a:srgbClr val="000000"/>
        </a:buClr>
        <a:buSzPct val="100000"/>
        <a:buFont typeface="Times New Roman" pitchFamily="18" charset="0"/>
        <a:defRPr sz="5400" b="1">
          <a:solidFill>
            <a:srgbClr val="B84747"/>
          </a:solidFill>
          <a:latin typeface="Calibri Light" pitchFamily="32" charset="0"/>
          <a:ea typeface="SimSun" charset="0"/>
          <a:cs typeface="SimSun" charset="0"/>
        </a:defRPr>
      </a:lvl3pPr>
      <a:lvl4pPr algn="r" defTabSz="406400" rtl="0" eaLnBrk="0" fontAlgn="base" hangingPunct="0">
        <a:lnSpc>
          <a:spcPct val="102000"/>
        </a:lnSpc>
        <a:spcBef>
          <a:spcPct val="0"/>
        </a:spcBef>
        <a:spcAft>
          <a:spcPct val="0"/>
        </a:spcAft>
        <a:buClr>
          <a:srgbClr val="000000"/>
        </a:buClr>
        <a:buSzPct val="100000"/>
        <a:buFont typeface="Times New Roman" pitchFamily="18" charset="0"/>
        <a:defRPr sz="5400" b="1">
          <a:solidFill>
            <a:srgbClr val="B84747"/>
          </a:solidFill>
          <a:latin typeface="Calibri Light" pitchFamily="32" charset="0"/>
          <a:ea typeface="SimSun" charset="0"/>
          <a:cs typeface="SimSun" charset="0"/>
        </a:defRPr>
      </a:lvl4pPr>
      <a:lvl5pPr algn="r" defTabSz="406400" rtl="0" eaLnBrk="0" fontAlgn="base" hangingPunct="0">
        <a:lnSpc>
          <a:spcPct val="102000"/>
        </a:lnSpc>
        <a:spcBef>
          <a:spcPct val="0"/>
        </a:spcBef>
        <a:spcAft>
          <a:spcPct val="0"/>
        </a:spcAft>
        <a:buClr>
          <a:srgbClr val="000000"/>
        </a:buClr>
        <a:buSzPct val="100000"/>
        <a:buFont typeface="Times New Roman" pitchFamily="18" charset="0"/>
        <a:defRPr sz="5400" b="1">
          <a:solidFill>
            <a:srgbClr val="B84747"/>
          </a:solidFill>
          <a:latin typeface="Calibri Light" pitchFamily="32" charset="0"/>
          <a:ea typeface="SimSun" charset="0"/>
          <a:cs typeface="SimSun" charset="0"/>
        </a:defRPr>
      </a:lvl5pPr>
      <a:lvl6pPr marL="2280994" indent="-207363" algn="r" defTabSz="407526" rtl="0" fontAlgn="base" hangingPunct="0">
        <a:lnSpc>
          <a:spcPct val="102000"/>
        </a:lnSpc>
        <a:spcBef>
          <a:spcPct val="0"/>
        </a:spcBef>
        <a:spcAft>
          <a:spcPct val="0"/>
        </a:spcAft>
        <a:buClr>
          <a:srgbClr val="000000"/>
        </a:buClr>
        <a:buSzPct val="100000"/>
        <a:buFont typeface="Times New Roman" pitchFamily="16" charset="0"/>
        <a:defRPr sz="5400" b="1">
          <a:solidFill>
            <a:srgbClr val="B84747"/>
          </a:solidFill>
          <a:latin typeface="Calibri Light" pitchFamily="32" charset="0"/>
          <a:ea typeface="SimSun" charset="0"/>
          <a:cs typeface="SimSun" charset="0"/>
        </a:defRPr>
      </a:lvl6pPr>
      <a:lvl7pPr marL="2695720" indent="-207363" algn="r" defTabSz="407526" rtl="0" fontAlgn="base" hangingPunct="0">
        <a:lnSpc>
          <a:spcPct val="102000"/>
        </a:lnSpc>
        <a:spcBef>
          <a:spcPct val="0"/>
        </a:spcBef>
        <a:spcAft>
          <a:spcPct val="0"/>
        </a:spcAft>
        <a:buClr>
          <a:srgbClr val="000000"/>
        </a:buClr>
        <a:buSzPct val="100000"/>
        <a:buFont typeface="Times New Roman" pitchFamily="16" charset="0"/>
        <a:defRPr sz="5400" b="1">
          <a:solidFill>
            <a:srgbClr val="B84747"/>
          </a:solidFill>
          <a:latin typeface="Calibri Light" pitchFamily="32" charset="0"/>
          <a:ea typeface="SimSun" charset="0"/>
          <a:cs typeface="SimSun" charset="0"/>
        </a:defRPr>
      </a:lvl7pPr>
      <a:lvl8pPr marL="3110446" indent="-207363" algn="r" defTabSz="407526" rtl="0" fontAlgn="base" hangingPunct="0">
        <a:lnSpc>
          <a:spcPct val="102000"/>
        </a:lnSpc>
        <a:spcBef>
          <a:spcPct val="0"/>
        </a:spcBef>
        <a:spcAft>
          <a:spcPct val="0"/>
        </a:spcAft>
        <a:buClr>
          <a:srgbClr val="000000"/>
        </a:buClr>
        <a:buSzPct val="100000"/>
        <a:buFont typeface="Times New Roman" pitchFamily="16" charset="0"/>
        <a:defRPr sz="5400" b="1">
          <a:solidFill>
            <a:srgbClr val="B84747"/>
          </a:solidFill>
          <a:latin typeface="Calibri Light" pitchFamily="32" charset="0"/>
          <a:ea typeface="SimSun" charset="0"/>
          <a:cs typeface="SimSun" charset="0"/>
        </a:defRPr>
      </a:lvl8pPr>
      <a:lvl9pPr marL="3525172" indent="-207363" algn="r" defTabSz="407526" rtl="0" fontAlgn="base" hangingPunct="0">
        <a:lnSpc>
          <a:spcPct val="102000"/>
        </a:lnSpc>
        <a:spcBef>
          <a:spcPct val="0"/>
        </a:spcBef>
        <a:spcAft>
          <a:spcPct val="0"/>
        </a:spcAft>
        <a:buClr>
          <a:srgbClr val="000000"/>
        </a:buClr>
        <a:buSzPct val="100000"/>
        <a:buFont typeface="Times New Roman" pitchFamily="16" charset="0"/>
        <a:defRPr sz="5400" b="1">
          <a:solidFill>
            <a:srgbClr val="B84747"/>
          </a:solidFill>
          <a:latin typeface="Calibri Light" pitchFamily="32" charset="0"/>
          <a:ea typeface="SimSun" charset="0"/>
          <a:cs typeface="SimSun" charset="0"/>
        </a:defRPr>
      </a:lvl9pPr>
    </p:titleStyle>
    <p:bodyStyle>
      <a:lvl1pPr marL="309563" indent="-309563" algn="l" defTabSz="406400" rtl="0" eaLnBrk="0" fontAlgn="base" hangingPunct="0">
        <a:lnSpc>
          <a:spcPct val="93000"/>
        </a:lnSpc>
        <a:spcBef>
          <a:spcPct val="0"/>
        </a:spcBef>
        <a:spcAft>
          <a:spcPts val="1288"/>
        </a:spcAft>
        <a:buClr>
          <a:srgbClr val="000000"/>
        </a:buClr>
        <a:buSzPct val="100000"/>
        <a:buFont typeface="Times New Roman" pitchFamily="18" charset="0"/>
        <a:defRPr sz="2900">
          <a:solidFill>
            <a:srgbClr val="004586"/>
          </a:solidFill>
          <a:latin typeface="+mn-lt"/>
          <a:ea typeface="+mn-ea"/>
          <a:cs typeface="+mn-cs"/>
        </a:defRPr>
      </a:lvl1pPr>
      <a:lvl2pPr marL="673100" indent="-258763" algn="l" defTabSz="406400" rtl="0" eaLnBrk="0" fontAlgn="base" hangingPunct="0">
        <a:lnSpc>
          <a:spcPct val="93000"/>
        </a:lnSpc>
        <a:spcBef>
          <a:spcPct val="0"/>
        </a:spcBef>
        <a:spcAft>
          <a:spcPts val="1038"/>
        </a:spcAft>
        <a:buClr>
          <a:srgbClr val="000000"/>
        </a:buClr>
        <a:buSzPct val="100000"/>
        <a:buFont typeface="Times New Roman" pitchFamily="18" charset="0"/>
        <a:defRPr sz="2500">
          <a:solidFill>
            <a:srgbClr val="004586"/>
          </a:solidFill>
          <a:latin typeface="+mn-lt"/>
          <a:ea typeface="+mn-ea"/>
          <a:cs typeface="+mn-cs"/>
        </a:defRPr>
      </a:lvl2pPr>
      <a:lvl3pPr marL="1036638" indent="-206375" algn="l" defTabSz="406400" rtl="0" eaLnBrk="0" fontAlgn="base" hangingPunct="0">
        <a:lnSpc>
          <a:spcPct val="93000"/>
        </a:lnSpc>
        <a:spcBef>
          <a:spcPct val="0"/>
        </a:spcBef>
        <a:spcAft>
          <a:spcPts val="775"/>
        </a:spcAft>
        <a:buClr>
          <a:srgbClr val="000000"/>
        </a:buClr>
        <a:buSzPct val="100000"/>
        <a:buFont typeface="Times New Roman" pitchFamily="18" charset="0"/>
        <a:defRPr sz="2200">
          <a:solidFill>
            <a:srgbClr val="004586"/>
          </a:solidFill>
          <a:latin typeface="+mn-lt"/>
          <a:ea typeface="+mn-ea"/>
          <a:cs typeface="+mn-cs"/>
        </a:defRPr>
      </a:lvl3pPr>
      <a:lvl4pPr marL="1450975" indent="-206375" algn="l" defTabSz="406400" rtl="0" eaLnBrk="0" fontAlgn="base" hangingPunct="0">
        <a:lnSpc>
          <a:spcPct val="93000"/>
        </a:lnSpc>
        <a:spcBef>
          <a:spcPct val="0"/>
        </a:spcBef>
        <a:spcAft>
          <a:spcPts val="525"/>
        </a:spcAft>
        <a:buClr>
          <a:srgbClr val="000000"/>
        </a:buClr>
        <a:buSzPct val="100000"/>
        <a:buFont typeface="Times New Roman" pitchFamily="18" charset="0"/>
        <a:defRPr>
          <a:solidFill>
            <a:srgbClr val="004586"/>
          </a:solidFill>
          <a:latin typeface="+mn-lt"/>
          <a:ea typeface="+mn-ea"/>
          <a:cs typeface="+mn-cs"/>
        </a:defRPr>
      </a:lvl4pPr>
      <a:lvl5pPr marL="1865313" indent="-206375" algn="l" defTabSz="406400" rtl="0" eaLnBrk="0" fontAlgn="base" hangingPunct="0">
        <a:lnSpc>
          <a:spcPct val="93000"/>
        </a:lnSpc>
        <a:spcBef>
          <a:spcPct val="0"/>
        </a:spcBef>
        <a:spcAft>
          <a:spcPts val="263"/>
        </a:spcAft>
        <a:buClr>
          <a:srgbClr val="000000"/>
        </a:buClr>
        <a:buSzPct val="100000"/>
        <a:buFont typeface="Times New Roman" pitchFamily="18" charset="0"/>
        <a:defRPr>
          <a:solidFill>
            <a:srgbClr val="004586"/>
          </a:solidFill>
          <a:latin typeface="+mn-lt"/>
          <a:ea typeface="+mn-ea"/>
          <a:cs typeface="+mn-cs"/>
        </a:defRPr>
      </a:lvl5pPr>
      <a:lvl6pPr marL="2280994"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4586"/>
          </a:solidFill>
          <a:latin typeface="+mn-lt"/>
          <a:ea typeface="+mn-ea"/>
          <a:cs typeface="+mn-cs"/>
        </a:defRPr>
      </a:lvl6pPr>
      <a:lvl7pPr marL="2695720"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4586"/>
          </a:solidFill>
          <a:latin typeface="+mn-lt"/>
          <a:ea typeface="+mn-ea"/>
          <a:cs typeface="+mn-cs"/>
        </a:defRPr>
      </a:lvl7pPr>
      <a:lvl8pPr marL="3110446"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4586"/>
          </a:solidFill>
          <a:latin typeface="+mn-lt"/>
          <a:ea typeface="+mn-ea"/>
          <a:cs typeface="+mn-cs"/>
        </a:defRPr>
      </a:lvl8pPr>
      <a:lvl9pPr marL="3525172" indent="-207363" algn="l" defTabSz="407526" rtl="0" fontAlgn="base" hangingPunct="0">
        <a:lnSpc>
          <a:spcPct val="93000"/>
        </a:lnSpc>
        <a:spcBef>
          <a:spcPct val="0"/>
        </a:spcBef>
        <a:spcAft>
          <a:spcPts val="261"/>
        </a:spcAft>
        <a:buClr>
          <a:srgbClr val="000000"/>
        </a:buClr>
        <a:buSzPct val="100000"/>
        <a:buFont typeface="Times New Roman" pitchFamily="16" charset="0"/>
        <a:defRPr sz="1800">
          <a:solidFill>
            <a:srgbClr val="004586"/>
          </a:solidFill>
          <a:latin typeface="+mn-lt"/>
          <a:ea typeface="+mn-ea"/>
          <a:cs typeface="+mn-cs"/>
        </a:defRPr>
      </a:lvl9pPr>
    </p:bodyStyle>
    <p:otherStyle>
      <a:defPPr>
        <a:defRPr lang="de-DE"/>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Google Shape;113;p17"/>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350" tIns="41175" rIns="82350" bIns="41175" anchor="ctr"/>
          <a:lstStyle/>
          <a:p>
            <a:pPr>
              <a:buClr>
                <a:srgbClr val="000000"/>
              </a:buClr>
              <a:buFont typeface="Arial" charset="0"/>
              <a:buNone/>
              <a:defRPr/>
            </a:pPr>
            <a:endParaRPr lang="de-DE" sz="1800" b="0">
              <a:latin typeface="Arial" charset="0"/>
            </a:endParaRPr>
          </a:p>
        </p:txBody>
      </p:sp>
      <p:pic>
        <p:nvPicPr>
          <p:cNvPr id="17411" name="Google Shape;114;p17"/>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17412" name="Google Shape;115;p17"/>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17413" name="Google Shape;116;p17"/>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25" rIns="0" bIns="0" numCol="1" anchor="t" anchorCtr="0" compatLnSpc="1">
            <a:prstTxWarp prst="textNoShape">
              <a:avLst/>
            </a:prstTxWarp>
          </a:bodyPr>
          <a:lstStyle/>
          <a:p>
            <a:pPr lvl="0"/>
            <a:endParaRPr lang="de-DE" smtClean="0">
              <a:sym typeface="Arial" charset="0"/>
            </a:endParaRPr>
          </a:p>
        </p:txBody>
      </p:sp>
      <p:sp>
        <p:nvSpPr>
          <p:cNvPr id="17414" name="Google Shape;117;p17"/>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0516F124-41F2-48BB-BBC4-68EB660F6A82}"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17415" name="Google Shape;118;p17"/>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17416" name="Google Shape;119;p17"/>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78"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Google Shape;127;p19"/>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725" tIns="41350" rIns="82725" bIns="41350" anchor="ctr"/>
          <a:lstStyle/>
          <a:p>
            <a:pPr>
              <a:buClr>
                <a:srgbClr val="000000"/>
              </a:buClr>
              <a:buFont typeface="Arial" charset="0"/>
              <a:buNone/>
              <a:defRPr/>
            </a:pPr>
            <a:endParaRPr lang="de-DE" sz="1800" b="0">
              <a:latin typeface="Arial" charset="0"/>
            </a:endParaRPr>
          </a:p>
        </p:txBody>
      </p:sp>
      <p:pic>
        <p:nvPicPr>
          <p:cNvPr id="19459" name="Google Shape;128;p19"/>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19460" name="Google Shape;129;p19"/>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19461" name="Google Shape;130;p19"/>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525" rIns="0" bIns="0" numCol="1" anchor="t" anchorCtr="0" compatLnSpc="1">
            <a:prstTxWarp prst="textNoShape">
              <a:avLst/>
            </a:prstTxWarp>
          </a:bodyPr>
          <a:lstStyle/>
          <a:p>
            <a:pPr lvl="0"/>
            <a:endParaRPr lang="de-DE" smtClean="0">
              <a:sym typeface="Arial" charset="0"/>
            </a:endParaRPr>
          </a:p>
        </p:txBody>
      </p:sp>
      <p:sp>
        <p:nvSpPr>
          <p:cNvPr id="19462" name="Google Shape;131;p19"/>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E4EEDFFE-F2E0-4EEA-90BE-8239FB77009B}"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19463" name="Google Shape;132;p19"/>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19464" name="Google Shape;133;p19"/>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79"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Google Shape;141;p21"/>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450" tIns="41225" rIns="82450" bIns="41225" anchor="ctr"/>
          <a:lstStyle/>
          <a:p>
            <a:pPr>
              <a:buClr>
                <a:srgbClr val="000000"/>
              </a:buClr>
              <a:buFont typeface="Arial" charset="0"/>
              <a:buNone/>
              <a:defRPr/>
            </a:pPr>
            <a:endParaRPr lang="de-DE" sz="1800" b="0">
              <a:latin typeface="Arial" charset="0"/>
            </a:endParaRPr>
          </a:p>
        </p:txBody>
      </p:sp>
      <p:pic>
        <p:nvPicPr>
          <p:cNvPr id="21507" name="Google Shape;142;p21"/>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21508" name="Google Shape;143;p21"/>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21509" name="Google Shape;144;p21"/>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450" rIns="0" bIns="0" numCol="1" anchor="t" anchorCtr="0" compatLnSpc="1">
            <a:prstTxWarp prst="textNoShape">
              <a:avLst/>
            </a:prstTxWarp>
          </a:bodyPr>
          <a:lstStyle/>
          <a:p>
            <a:pPr lvl="0"/>
            <a:endParaRPr lang="de-DE" smtClean="0">
              <a:sym typeface="Arial" charset="0"/>
            </a:endParaRPr>
          </a:p>
        </p:txBody>
      </p:sp>
      <p:sp>
        <p:nvSpPr>
          <p:cNvPr id="21510" name="Google Shape;145;p21"/>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7A9D6FDE-8580-4E71-A69B-030E1D467588}"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21511" name="Google Shape;146;p21"/>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21512" name="Google Shape;147;p21"/>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0"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Google Shape;155;p23"/>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650" tIns="41325" rIns="82650" bIns="41325" anchor="ctr"/>
          <a:lstStyle/>
          <a:p>
            <a:pPr>
              <a:buClr>
                <a:srgbClr val="000000"/>
              </a:buClr>
              <a:buFont typeface="Arial" charset="0"/>
              <a:buNone/>
              <a:defRPr/>
            </a:pPr>
            <a:endParaRPr lang="de-DE" sz="1800" b="0">
              <a:latin typeface="Arial" charset="0"/>
            </a:endParaRPr>
          </a:p>
        </p:txBody>
      </p:sp>
      <p:pic>
        <p:nvPicPr>
          <p:cNvPr id="23555" name="Google Shape;156;p23"/>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23556" name="Google Shape;157;p23"/>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23557" name="Google Shape;158;p23"/>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500" rIns="0" bIns="0" numCol="1" anchor="t" anchorCtr="0" compatLnSpc="1">
            <a:prstTxWarp prst="textNoShape">
              <a:avLst/>
            </a:prstTxWarp>
          </a:bodyPr>
          <a:lstStyle/>
          <a:p>
            <a:pPr lvl="0"/>
            <a:endParaRPr lang="de-DE" smtClean="0">
              <a:sym typeface="Arial" charset="0"/>
            </a:endParaRPr>
          </a:p>
        </p:txBody>
      </p:sp>
      <p:sp>
        <p:nvSpPr>
          <p:cNvPr id="23558" name="Google Shape;159;p23"/>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C98A92DF-D847-4286-9473-AF32631B641C}"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23559" name="Google Shape;160;p23"/>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23560" name="Google Shape;161;p23"/>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1"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Google Shape;169;p25"/>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925" tIns="41450" rIns="82925" bIns="41450" anchor="ctr"/>
          <a:lstStyle/>
          <a:p>
            <a:pPr>
              <a:buClr>
                <a:srgbClr val="000000"/>
              </a:buClr>
              <a:buFont typeface="Arial" charset="0"/>
              <a:buNone/>
              <a:defRPr/>
            </a:pPr>
            <a:endParaRPr lang="de-DE" sz="1800" b="0">
              <a:latin typeface="Arial" charset="0"/>
            </a:endParaRPr>
          </a:p>
        </p:txBody>
      </p:sp>
      <p:pic>
        <p:nvPicPr>
          <p:cNvPr id="25603" name="Google Shape;170;p25"/>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25604" name="Google Shape;171;p25"/>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25605" name="Google Shape;172;p25"/>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600" rIns="0" bIns="0" numCol="1" anchor="t" anchorCtr="0" compatLnSpc="1">
            <a:prstTxWarp prst="textNoShape">
              <a:avLst/>
            </a:prstTxWarp>
          </a:bodyPr>
          <a:lstStyle/>
          <a:p>
            <a:pPr lvl="0"/>
            <a:endParaRPr lang="de-DE" smtClean="0">
              <a:sym typeface="Arial" charset="0"/>
            </a:endParaRPr>
          </a:p>
        </p:txBody>
      </p:sp>
      <p:sp>
        <p:nvSpPr>
          <p:cNvPr id="25606" name="Google Shape;173;p25"/>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3271E44E-CF55-4A6B-BE02-E9547697896C}"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25607" name="Google Shape;174;p25"/>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25608" name="Google Shape;175;p25"/>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2"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Google Shape;183;p27"/>
          <p:cNvSpPr>
            <a:spLocks noChangeArrowheads="1"/>
          </p:cNvSpPr>
          <p:nvPr/>
        </p:nvSpPr>
        <p:spPr bwMode="auto">
          <a:xfrm>
            <a:off x="587375" y="979488"/>
            <a:ext cx="8066088" cy="5389562"/>
          </a:xfrm>
          <a:prstGeom prst="roundRect">
            <a:avLst>
              <a:gd name="adj" fmla="val 16667"/>
            </a:avLst>
          </a:prstGeom>
          <a:noFill/>
          <a:ln w="36000">
            <a:solidFill>
              <a:srgbClr val="FF9966"/>
            </a:solidFill>
            <a:miter lim="800000"/>
            <a:headEnd type="none" w="sm" len="sm"/>
            <a:tailEnd type="none" w="sm" len="sm"/>
          </a:ln>
        </p:spPr>
        <p:txBody>
          <a:bodyPr lIns="82925" tIns="41450" rIns="82925" bIns="41450" anchor="ctr"/>
          <a:lstStyle/>
          <a:p>
            <a:pPr>
              <a:buClr>
                <a:srgbClr val="000000"/>
              </a:buClr>
              <a:buFont typeface="Arial" charset="0"/>
              <a:buNone/>
              <a:defRPr/>
            </a:pPr>
            <a:endParaRPr lang="de-DE" sz="1800" b="0">
              <a:latin typeface="Arial" charset="0"/>
            </a:endParaRPr>
          </a:p>
        </p:txBody>
      </p:sp>
      <p:pic>
        <p:nvPicPr>
          <p:cNvPr id="27651" name="Google Shape;184;p27"/>
          <p:cNvPicPr preferRelativeResize="0">
            <a:picLocks noChangeAspect="1" noChangeArrowheads="1"/>
          </p:cNvPicPr>
          <p:nvPr/>
        </p:nvPicPr>
        <p:blipFill>
          <a:blip r:embed="rId3"/>
          <a:srcRect/>
          <a:stretch>
            <a:fillRect/>
          </a:stretch>
        </p:blipFill>
        <p:spPr bwMode="auto">
          <a:xfrm>
            <a:off x="69850" y="141288"/>
            <a:ext cx="1727200" cy="1295400"/>
          </a:xfrm>
          <a:prstGeom prst="rect">
            <a:avLst/>
          </a:prstGeom>
          <a:noFill/>
          <a:ln w="9525">
            <a:noFill/>
            <a:miter lim="800000"/>
            <a:headEnd/>
            <a:tailEnd/>
          </a:ln>
        </p:spPr>
      </p:pic>
      <p:sp>
        <p:nvSpPr>
          <p:cNvPr id="27652" name="Google Shape;185;p27"/>
          <p:cNvSpPr txBox="1">
            <a:spLocks noGrp="1"/>
          </p:cNvSpPr>
          <p:nvPr>
            <p:ph type="title"/>
          </p:nvPr>
        </p:nvSpPr>
        <p:spPr bwMode="auto">
          <a:xfrm>
            <a:off x="1568450" y="327025"/>
            <a:ext cx="7508875"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de-DE" smtClean="0">
              <a:sym typeface="Arial" charset="0"/>
            </a:endParaRPr>
          </a:p>
        </p:txBody>
      </p:sp>
      <p:sp>
        <p:nvSpPr>
          <p:cNvPr id="27653" name="Google Shape;186;p27"/>
          <p:cNvSpPr txBox="1">
            <a:spLocks noGrp="1"/>
          </p:cNvSpPr>
          <p:nvPr>
            <p:ph type="body" idx="1"/>
          </p:nvPr>
        </p:nvSpPr>
        <p:spPr bwMode="auto">
          <a:xfrm>
            <a:off x="1143000" y="1701800"/>
            <a:ext cx="7542213" cy="4525963"/>
          </a:xfrm>
          <a:prstGeom prst="rect">
            <a:avLst/>
          </a:prstGeom>
          <a:noFill/>
          <a:ln w="9525">
            <a:noFill/>
            <a:miter lim="800000"/>
            <a:headEnd/>
            <a:tailEnd/>
          </a:ln>
        </p:spPr>
        <p:txBody>
          <a:bodyPr vert="horz" wrap="square" lIns="0" tIns="25600" rIns="0" bIns="0" numCol="1" anchor="t" anchorCtr="0" compatLnSpc="1">
            <a:prstTxWarp prst="textNoShape">
              <a:avLst/>
            </a:prstTxWarp>
          </a:bodyPr>
          <a:lstStyle/>
          <a:p>
            <a:pPr lvl="0"/>
            <a:endParaRPr lang="de-DE" smtClean="0">
              <a:sym typeface="Arial" charset="0"/>
            </a:endParaRPr>
          </a:p>
        </p:txBody>
      </p:sp>
      <p:sp>
        <p:nvSpPr>
          <p:cNvPr id="27654" name="Google Shape;187;p27"/>
          <p:cNvSpPr txBox="1">
            <a:spLocks noGrp="1"/>
          </p:cNvSpPr>
          <p:nvPr/>
        </p:nvSpPr>
        <p:spPr bwMode="auto">
          <a:xfrm>
            <a:off x="6556375" y="6246813"/>
            <a:ext cx="2128838" cy="471487"/>
          </a:xfrm>
          <a:prstGeom prst="rect">
            <a:avLst/>
          </a:prstGeom>
          <a:noFill/>
          <a:ln w="9525">
            <a:noFill/>
            <a:miter lim="800000"/>
            <a:headEnd/>
            <a:tailEnd/>
          </a:ln>
        </p:spPr>
        <p:txBody>
          <a:bodyPr lIns="0" tIns="0" rIns="0" bIns="0"/>
          <a:lstStyle/>
          <a:p>
            <a:pPr algn="r">
              <a:lnSpc>
                <a:spcPct val="95000"/>
              </a:lnSpc>
              <a:buClr>
                <a:srgbClr val="000000"/>
              </a:buClr>
              <a:buSzPts val="1300"/>
              <a:buFont typeface="Times New Roman" pitchFamily="18" charset="0"/>
              <a:buNone/>
              <a:defRPr/>
            </a:pPr>
            <a:fld id="{3E32A054-1108-46EE-A34A-9E7816874E15}" type="slidenum">
              <a:rPr lang="en-US" sz="1300" b="0">
                <a:latin typeface="Times New Roman" pitchFamily="18" charset="0"/>
                <a:cs typeface="Times New Roman" pitchFamily="18" charset="0"/>
                <a:sym typeface="Times New Roman" pitchFamily="18" charset="0"/>
              </a:rPr>
              <a:pPr algn="r">
                <a:lnSpc>
                  <a:spcPct val="95000"/>
                </a:lnSpc>
                <a:buClr>
                  <a:srgbClr val="000000"/>
                </a:buClr>
                <a:buSzPts val="1300"/>
                <a:buFont typeface="Times New Roman" pitchFamily="18" charset="0"/>
                <a:buNone/>
                <a:defRPr/>
              </a:pPr>
              <a:t>‹Nr.›</a:t>
            </a:fld>
            <a:endParaRPr lang="de-DE" sz="1400" b="0">
              <a:latin typeface="Arial" charset="0"/>
            </a:endParaRPr>
          </a:p>
        </p:txBody>
      </p:sp>
      <p:sp>
        <p:nvSpPr>
          <p:cNvPr id="27655" name="Google Shape;188;p27"/>
          <p:cNvSpPr txBox="1">
            <a:spLocks noGrp="1"/>
          </p:cNvSpPr>
          <p:nvPr/>
        </p:nvSpPr>
        <p:spPr bwMode="auto">
          <a:xfrm>
            <a:off x="457200" y="6246813"/>
            <a:ext cx="2127250"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
        <p:nvSpPr>
          <p:cNvPr id="27656" name="Google Shape;189;p27"/>
          <p:cNvSpPr txBox="1">
            <a:spLocks noGrp="1"/>
          </p:cNvSpPr>
          <p:nvPr/>
        </p:nvSpPr>
        <p:spPr bwMode="auto">
          <a:xfrm>
            <a:off x="3127375" y="6246813"/>
            <a:ext cx="2897188" cy="471487"/>
          </a:xfrm>
          <a:prstGeom prst="rect">
            <a:avLst/>
          </a:prstGeom>
          <a:noFill/>
          <a:ln w="9525">
            <a:noFill/>
            <a:miter lim="800000"/>
            <a:headEnd/>
            <a:tailEnd/>
          </a:ln>
        </p:spPr>
        <p:txBody>
          <a:bodyPr lIns="0" tIns="0" rIns="0" bIns="0"/>
          <a:lstStyle/>
          <a:p>
            <a:pPr>
              <a:buClr>
                <a:srgbClr val="000000"/>
              </a:buClr>
              <a:buSzPts val="1400"/>
              <a:buFont typeface="Arial" charset="0"/>
              <a:buNone/>
              <a:defRPr/>
            </a:pPr>
            <a:endParaRPr lang="de-DE" sz="1800" b="0">
              <a:latin typeface="Arial" charset="0"/>
            </a:endParaRPr>
          </a:p>
        </p:txBody>
      </p:sp>
    </p:spTree>
  </p:cSld>
  <p:clrMap bg1="lt1" tx1="dk1" bg2="dk2" tx2="lt2" accent1="accent1" accent2="accent2" accent3="accent3" accent4="accent4" accent5="accent5" accent6="accent6" hlink="hlink" folHlink="folHlink"/>
  <p:sldLayoutIdLst>
    <p:sldLayoutId id="2147483783" r:id="rId1"/>
  </p:sldLayoutIdLst>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Google Shape;500;p70"/>
          <p:cNvPicPr preferRelativeResize="0">
            <a:picLocks noChangeAspect="1" noChangeArrowheads="1"/>
          </p:cNvPicPr>
          <p:nvPr/>
        </p:nvPicPr>
        <p:blipFill>
          <a:blip r:embed="rId3"/>
          <a:srcRect/>
          <a:stretch>
            <a:fillRect/>
          </a:stretch>
        </p:blipFill>
        <p:spPr bwMode="auto">
          <a:xfrm>
            <a:off x="900113" y="1412875"/>
            <a:ext cx="7488237" cy="4679950"/>
          </a:xfrm>
          <a:prstGeom prst="rect">
            <a:avLst/>
          </a:prstGeom>
          <a:noFill/>
          <a:ln w="9525">
            <a:noFill/>
            <a:miter lim="800000"/>
            <a:headEnd/>
            <a:tailEnd/>
          </a:ln>
        </p:spPr>
      </p:pic>
      <p:sp>
        <p:nvSpPr>
          <p:cNvPr id="84994" name="Google Shape;501;p70"/>
          <p:cNvSpPr txBox="1">
            <a:spLocks noGrp="1"/>
          </p:cNvSpPr>
          <p:nvPr>
            <p:ph type="title"/>
          </p:nvPr>
        </p:nvSpPr>
        <p:spPr>
          <a:xfrm>
            <a:off x="1633538" y="0"/>
            <a:ext cx="7510462" cy="1062038"/>
          </a:xfrm>
        </p:spPr>
        <p:txBody>
          <a:bodyPr/>
          <a:lstStyle/>
          <a:p>
            <a:pPr algn="ctr" eaLnBrk="1" hangingPunct="1">
              <a:spcBef>
                <a:spcPct val="0"/>
              </a:spcBef>
              <a:spcAft>
                <a:spcPct val="0"/>
              </a:spcAft>
              <a:buSzPts val="5400"/>
            </a:pPr>
            <a:r>
              <a:rPr lang="en-US" sz="4800" b="1" smtClean="0">
                <a:solidFill>
                  <a:srgbClr val="990000"/>
                </a:solidFill>
                <a:latin typeface="Calibri" pitchFamily="34" charset="0"/>
                <a:cs typeface="Calibri" pitchFamily="34" charset="0"/>
                <a:sym typeface="Calibri" pitchFamily="34" charset="0"/>
              </a:rPr>
              <a:t>Informations - Abend</a:t>
            </a:r>
            <a:endParaRPr lang="de-DE" sz="4800" b="1" smtClean="0">
              <a:solidFill>
                <a:srgbClr val="990000"/>
              </a:solidFill>
              <a:latin typeface="Calibri" pitchFamily="34" charset="0"/>
              <a:cs typeface="Calibri" pitchFamily="34" charset="0"/>
              <a:sym typeface="Calibri" pitchFamily="34" charset="0"/>
            </a:endParaRPr>
          </a:p>
        </p:txBody>
      </p:sp>
      <p:sp>
        <p:nvSpPr>
          <p:cNvPr id="84995" name="Google Shape;502;p70"/>
          <p:cNvSpPr txBox="1">
            <a:spLocks noGrp="1"/>
          </p:cNvSpPr>
          <p:nvPr>
            <p:ph type="body" idx="1"/>
          </p:nvPr>
        </p:nvSpPr>
        <p:spPr>
          <a:xfrm>
            <a:off x="803275" y="1470025"/>
            <a:ext cx="7529513" cy="3821113"/>
          </a:xfrm>
        </p:spPr>
        <p:txBody>
          <a:bodyPr tIns="79400"/>
          <a:lstStyle/>
          <a:p>
            <a:pPr marL="307975" indent="-307975" algn="ctr" eaLnBrk="1" hangingPunct="1">
              <a:spcBef>
                <a:spcPct val="0"/>
              </a:spcBef>
              <a:spcAft>
                <a:spcPct val="0"/>
              </a:spcAft>
              <a:buSzPts val="3800"/>
            </a:pPr>
            <a:endParaRPr lang="de-DE" sz="3400" b="1" smtClean="0">
              <a:solidFill>
                <a:srgbClr val="002060"/>
              </a:solidFill>
              <a:latin typeface="Calibri" pitchFamily="34" charset="0"/>
              <a:cs typeface="Arial" charset="0"/>
            </a:endParaRPr>
          </a:p>
          <a:p>
            <a:pPr marL="307975" indent="-307975" algn="ctr" eaLnBrk="1" hangingPunct="1">
              <a:spcBef>
                <a:spcPts val="1200"/>
              </a:spcBef>
              <a:spcAft>
                <a:spcPct val="0"/>
              </a:spcAft>
              <a:buSzPts val="4800"/>
            </a:pPr>
            <a:r>
              <a:rPr lang="en-US" sz="4600" b="1" smtClean="0">
                <a:solidFill>
                  <a:srgbClr val="000066"/>
                </a:solidFill>
                <a:latin typeface="Calibri" pitchFamily="34" charset="0"/>
                <a:cs typeface="Calibri" pitchFamily="34" charset="0"/>
                <a:sym typeface="Calibri" pitchFamily="34" charset="0"/>
              </a:rPr>
              <a:t>Eine Schule besonderer Art:</a:t>
            </a:r>
            <a:endParaRPr lang="de-DE" sz="4600" smtClean="0">
              <a:solidFill>
                <a:srgbClr val="000066"/>
              </a:solidFill>
              <a:latin typeface="Calibri" pitchFamily="34" charset="0"/>
              <a:cs typeface="Arial" charset="0"/>
            </a:endParaRPr>
          </a:p>
          <a:p>
            <a:pPr marL="307975" indent="-307975" algn="ctr" eaLnBrk="1" hangingPunct="1">
              <a:spcBef>
                <a:spcPts val="1200"/>
              </a:spcBef>
              <a:spcAft>
                <a:spcPct val="0"/>
              </a:spcAft>
              <a:buSzPts val="4800"/>
            </a:pPr>
            <a:r>
              <a:rPr lang="en-US" sz="4600" b="1" smtClean="0">
                <a:solidFill>
                  <a:srgbClr val="000066"/>
                </a:solidFill>
                <a:latin typeface="Calibri" pitchFamily="34" charset="0"/>
                <a:cs typeface="Calibri" pitchFamily="34" charset="0"/>
                <a:sym typeface="Calibri" pitchFamily="34" charset="0"/>
              </a:rPr>
              <a:t/>
            </a:r>
            <a:br>
              <a:rPr lang="en-US" sz="4600" b="1" smtClean="0">
                <a:solidFill>
                  <a:srgbClr val="000066"/>
                </a:solidFill>
                <a:latin typeface="Calibri" pitchFamily="34" charset="0"/>
                <a:cs typeface="Calibri" pitchFamily="34" charset="0"/>
                <a:sym typeface="Calibri" pitchFamily="34" charset="0"/>
              </a:rPr>
            </a:br>
            <a:r>
              <a:rPr lang="en-US" sz="4600" b="1" smtClean="0">
                <a:solidFill>
                  <a:srgbClr val="000066"/>
                </a:solidFill>
                <a:latin typeface="Calibri" pitchFamily="34" charset="0"/>
                <a:cs typeface="Calibri" pitchFamily="34" charset="0"/>
                <a:sym typeface="Calibri" pitchFamily="34" charset="0"/>
              </a:rPr>
              <a:t>die Staudinger-Gesamtschule </a:t>
            </a:r>
            <a:endParaRPr lang="de-DE" sz="4600" smtClean="0">
              <a:solidFill>
                <a:srgbClr val="000066"/>
              </a:solidFill>
              <a:latin typeface="Calibri" pitchFamily="34" charset="0"/>
              <a:cs typeface="Arial" charset="0"/>
            </a:endParaRPr>
          </a:p>
          <a:p>
            <a:pPr marL="307975" indent="-307975" algn="ctr" eaLnBrk="1" hangingPunct="1">
              <a:spcBef>
                <a:spcPts val="1200"/>
              </a:spcBef>
              <a:spcAft>
                <a:spcPct val="0"/>
              </a:spcAft>
              <a:buSzPts val="4800"/>
            </a:pPr>
            <a:r>
              <a:rPr lang="en-US" sz="4600" b="1" smtClean="0">
                <a:solidFill>
                  <a:srgbClr val="000066"/>
                </a:solidFill>
                <a:latin typeface="Calibri" pitchFamily="34" charset="0"/>
                <a:cs typeface="Calibri" pitchFamily="34" charset="0"/>
                <a:sym typeface="Calibri" pitchFamily="34" charset="0"/>
              </a:rPr>
              <a:t>informiert</a:t>
            </a:r>
            <a:r>
              <a:rPr lang="en-US" sz="4400" b="1" smtClean="0">
                <a:solidFill>
                  <a:srgbClr val="000066"/>
                </a:solidFill>
                <a:latin typeface="Calibri" pitchFamily="34" charset="0"/>
                <a:cs typeface="Calibri" pitchFamily="34" charset="0"/>
                <a:sym typeface="Calibri" pitchFamily="34" charset="0"/>
              </a:rPr>
              <a:t> </a:t>
            </a:r>
            <a:endParaRPr lang="de-DE" sz="2500" smtClean="0">
              <a:solidFill>
                <a:srgbClr val="000066"/>
              </a:solidFill>
              <a:latin typeface="Calibri" pitchFamily="34" charset="0"/>
              <a:cs typeface="Arial" charset="0"/>
            </a:endParaRPr>
          </a:p>
          <a:p>
            <a:pPr marL="307975" indent="-307975" eaLnBrk="1" hangingPunct="1">
              <a:spcBef>
                <a:spcPts val="1200"/>
              </a:spcBef>
              <a:spcAft>
                <a:spcPct val="0"/>
              </a:spcAft>
            </a:pPr>
            <a:endParaRPr lang="de-DE" sz="4400" b="1" smtClean="0">
              <a:solidFill>
                <a:srgbClr val="000066"/>
              </a:solidFill>
              <a:latin typeface="Calibri" pitchFamily="34" charset="0"/>
              <a:cs typeface="Calibri" pitchFamily="34" charset="0"/>
              <a:sym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Google Shape;593;p79"/>
          <p:cNvSpPr txBox="1">
            <a:spLocks noGrp="1"/>
          </p:cNvSpPr>
          <p:nvPr>
            <p:ph type="title"/>
          </p:nvPr>
        </p:nvSpPr>
        <p:spPr>
          <a:xfrm>
            <a:off x="3573463" y="0"/>
            <a:ext cx="5072062" cy="841375"/>
          </a:xfrm>
        </p:spPr>
        <p:txBody>
          <a:bodyPr/>
          <a:lstStyle/>
          <a:p>
            <a:pPr eaLnBrk="1" hangingPunct="1">
              <a:spcBef>
                <a:spcPct val="0"/>
              </a:spcBef>
              <a:spcAft>
                <a:spcPct val="0"/>
              </a:spcAft>
              <a:buSzPts val="5400"/>
            </a:pPr>
            <a:r>
              <a:rPr lang="en-US" sz="4800" b="1" smtClean="0">
                <a:solidFill>
                  <a:srgbClr val="990000"/>
                </a:solidFill>
                <a:latin typeface="Calibri" pitchFamily="34" charset="0"/>
                <a:cs typeface="Arial" charset="0"/>
              </a:rPr>
              <a:t>Besonderheiten</a:t>
            </a:r>
            <a:endParaRPr lang="de-DE" sz="4800" b="1" smtClean="0">
              <a:solidFill>
                <a:srgbClr val="990000"/>
              </a:solidFill>
              <a:latin typeface="Calibri" pitchFamily="34" charset="0"/>
              <a:cs typeface="Calibri" pitchFamily="34" charset="0"/>
              <a:sym typeface="Calibri" pitchFamily="34" charset="0"/>
            </a:endParaRPr>
          </a:p>
        </p:txBody>
      </p:sp>
      <p:sp>
        <p:nvSpPr>
          <p:cNvPr id="103426" name="Google Shape;594;p79"/>
          <p:cNvSpPr txBox="1">
            <a:spLocks noGrp="1"/>
          </p:cNvSpPr>
          <p:nvPr>
            <p:ph type="body" idx="1"/>
          </p:nvPr>
        </p:nvSpPr>
        <p:spPr>
          <a:xfrm>
            <a:off x="700088" y="1395413"/>
            <a:ext cx="7543800" cy="4445000"/>
          </a:xfrm>
        </p:spPr>
        <p:txBody>
          <a:bodyPr/>
          <a:lstStyle/>
          <a:p>
            <a:pPr marL="390525" indent="-292100" eaLnBrk="1" hangingPunct="1">
              <a:spcBef>
                <a:spcPct val="0"/>
              </a:spcBef>
              <a:spcAft>
                <a:spcPct val="0"/>
              </a:spcAft>
              <a:buClr>
                <a:srgbClr val="004586"/>
              </a:buClr>
              <a:buSzPts val="1300"/>
              <a:buFont typeface="Noto Sans Symbols"/>
              <a:buChar char="●"/>
            </a:pPr>
            <a:r>
              <a:rPr lang="en-US" sz="3000" b="1" smtClean="0">
                <a:solidFill>
                  <a:srgbClr val="000066"/>
                </a:solidFill>
                <a:latin typeface="Calibri" pitchFamily="34" charset="0"/>
                <a:cs typeface="Calibri" pitchFamily="34" charset="0"/>
                <a:sym typeface="Calibri" pitchFamily="34" charset="0"/>
              </a:rPr>
              <a:t>Unterricht </a:t>
            </a:r>
            <a:r>
              <a:rPr lang="en-US" sz="3000" b="1" u="sng" smtClean="0">
                <a:solidFill>
                  <a:srgbClr val="000066"/>
                </a:solidFill>
                <a:latin typeface="Calibri" pitchFamily="34" charset="0"/>
                <a:cs typeface="Calibri" pitchFamily="34" charset="0"/>
                <a:sym typeface="Calibri" pitchFamily="34" charset="0"/>
              </a:rPr>
              <a:t>für alle</a:t>
            </a:r>
            <a:r>
              <a:rPr lang="en-US" sz="3000" b="1" smtClean="0">
                <a:solidFill>
                  <a:srgbClr val="000066"/>
                </a:solidFill>
                <a:latin typeface="Calibri" pitchFamily="34" charset="0"/>
                <a:cs typeface="Calibri" pitchFamily="34" charset="0"/>
                <a:sym typeface="Calibri" pitchFamily="34" charset="0"/>
              </a:rPr>
              <a:t> in Technik und AES         (Alltagskultur, Ernährung und Soziales) in Klasse 5 und 6</a:t>
            </a:r>
          </a:p>
          <a:p>
            <a:pPr marL="390525" indent="-292100" eaLnBrk="1" hangingPunct="1">
              <a:spcBef>
                <a:spcPct val="0"/>
              </a:spcBef>
              <a:spcAft>
                <a:spcPct val="0"/>
              </a:spcAft>
              <a:buClr>
                <a:srgbClr val="004586"/>
              </a:buClr>
              <a:buSzPts val="1300"/>
              <a:buFont typeface="Noto Sans Symbols"/>
              <a:buNone/>
            </a:pPr>
            <a:endParaRPr lang="de-DE" sz="1600" smtClean="0">
              <a:solidFill>
                <a:srgbClr val="000066"/>
              </a:solidFill>
              <a:latin typeface="Calibri" pitchFamily="34" charset="0"/>
              <a:cs typeface="Arial" charset="0"/>
            </a:endParaRPr>
          </a:p>
          <a:p>
            <a:pPr marL="390525" indent="-292100" eaLnBrk="1" hangingPunct="1">
              <a:spcBef>
                <a:spcPts val="1000"/>
              </a:spcBef>
              <a:spcAft>
                <a:spcPct val="0"/>
              </a:spcAft>
              <a:buClr>
                <a:srgbClr val="004586"/>
              </a:buClr>
              <a:buSzPts val="1300"/>
              <a:buFont typeface="Noto Sans Symbols"/>
              <a:buChar char="●"/>
            </a:pPr>
            <a:r>
              <a:rPr lang="en-US" sz="3000" b="1" smtClean="0">
                <a:solidFill>
                  <a:srgbClr val="000066"/>
                </a:solidFill>
                <a:latin typeface="Calibri" pitchFamily="34" charset="0"/>
                <a:cs typeface="Calibri" pitchFamily="34" charset="0"/>
                <a:sym typeface="Calibri" pitchFamily="34" charset="0"/>
              </a:rPr>
              <a:t>Berufsorientierung </a:t>
            </a:r>
            <a:br>
              <a:rPr lang="en-US" sz="3000" b="1" smtClean="0">
                <a:solidFill>
                  <a:srgbClr val="000066"/>
                </a:solidFill>
                <a:latin typeface="Calibri" pitchFamily="34" charset="0"/>
                <a:cs typeface="Calibri" pitchFamily="34" charset="0"/>
                <a:sym typeface="Calibri" pitchFamily="34" charset="0"/>
              </a:rPr>
            </a:br>
            <a:r>
              <a:rPr lang="en-US" sz="3000" b="1" smtClean="0">
                <a:solidFill>
                  <a:srgbClr val="000066"/>
                </a:solidFill>
                <a:latin typeface="Calibri" pitchFamily="34" charset="0"/>
                <a:cs typeface="Calibri" pitchFamily="34" charset="0"/>
                <a:sym typeface="Calibri" pitchFamily="34" charset="0"/>
              </a:rPr>
              <a:t>ab Klasse 5</a:t>
            </a:r>
            <a:endParaRPr lang="de-DE" sz="3000" smtClean="0">
              <a:solidFill>
                <a:srgbClr val="000066"/>
              </a:solidFill>
              <a:latin typeface="Calibri" pitchFamily="34" charset="0"/>
              <a:cs typeface="Arial" charset="0"/>
            </a:endParaRPr>
          </a:p>
        </p:txBody>
      </p:sp>
      <p:pic>
        <p:nvPicPr>
          <p:cNvPr id="103427" name="Google Shape;595;p79"/>
          <p:cNvPicPr preferRelativeResize="0">
            <a:picLocks noChangeAspect="1" noChangeArrowheads="1"/>
          </p:cNvPicPr>
          <p:nvPr/>
        </p:nvPicPr>
        <p:blipFill>
          <a:blip r:embed="rId3"/>
          <a:srcRect/>
          <a:stretch>
            <a:fillRect/>
          </a:stretch>
        </p:blipFill>
        <p:spPr bwMode="auto">
          <a:xfrm>
            <a:off x="1258888" y="4097338"/>
            <a:ext cx="2160587" cy="2033587"/>
          </a:xfrm>
          <a:prstGeom prst="rect">
            <a:avLst/>
          </a:prstGeom>
          <a:noFill/>
          <a:ln w="9525">
            <a:noFill/>
            <a:miter lim="800000"/>
            <a:headEnd/>
            <a:tailEnd/>
          </a:ln>
        </p:spPr>
      </p:pic>
      <p:pic>
        <p:nvPicPr>
          <p:cNvPr id="103428" name="Google Shape;596;p79"/>
          <p:cNvPicPr preferRelativeResize="0">
            <a:picLocks noChangeAspect="1" noChangeArrowheads="1"/>
          </p:cNvPicPr>
          <p:nvPr/>
        </p:nvPicPr>
        <p:blipFill>
          <a:blip r:embed="rId4"/>
          <a:srcRect/>
          <a:stretch>
            <a:fillRect/>
          </a:stretch>
        </p:blipFill>
        <p:spPr bwMode="auto">
          <a:xfrm>
            <a:off x="4932363" y="2565400"/>
            <a:ext cx="3313112" cy="2208213"/>
          </a:xfrm>
          <a:prstGeom prst="rect">
            <a:avLst/>
          </a:prstGeom>
          <a:noFill/>
          <a:ln w="9525">
            <a:noFill/>
            <a:miter lim="800000"/>
            <a:headEnd/>
            <a:tailEnd/>
          </a:ln>
        </p:spPr>
      </p:pic>
      <p:sp>
        <p:nvSpPr>
          <p:cNvPr id="103429" name="Google Shape;597;p79"/>
          <p:cNvSpPr txBox="1">
            <a:spLocks noChangeArrowheads="1"/>
          </p:cNvSpPr>
          <p:nvPr/>
        </p:nvSpPr>
        <p:spPr bwMode="auto">
          <a:xfrm>
            <a:off x="6884988" y="4135438"/>
            <a:ext cx="112712" cy="617537"/>
          </a:xfrm>
          <a:prstGeom prst="rect">
            <a:avLst/>
          </a:prstGeom>
          <a:noFill/>
          <a:ln w="9525">
            <a:noFill/>
            <a:miter lim="800000"/>
            <a:headEnd/>
            <a:tailEnd/>
          </a:ln>
        </p:spPr>
        <p:txBody>
          <a:bodyPr lIns="0" tIns="0" rIns="0" bIns="0"/>
          <a:lstStyle/>
          <a:p>
            <a:pPr>
              <a:lnSpc>
                <a:spcPct val="102000"/>
              </a:lnSpc>
              <a:buClr>
                <a:srgbClr val="000000"/>
              </a:buClr>
              <a:buSzPts val="4000"/>
              <a:buFont typeface="Calibri" pitchFamily="34" charset="0"/>
              <a:buNone/>
            </a:pPr>
            <a:r>
              <a:rPr lang="en-US" sz="4000" b="0">
                <a:cs typeface="Calibri" pitchFamily="34" charset="0"/>
                <a:sym typeface="Calibri" pitchFamily="34" charset="0"/>
              </a:rPr>
              <a:t> </a:t>
            </a:r>
            <a:endParaRPr lang="de-DE" sz="1400" b="0">
              <a:latin typeface="Arial" charset="0"/>
            </a:endParaRPr>
          </a:p>
        </p:txBody>
      </p:sp>
      <p:sp>
        <p:nvSpPr>
          <p:cNvPr id="103430" name="Google Shape;598;p79"/>
          <p:cNvSpPr txBox="1">
            <a:spLocks noChangeArrowheads="1"/>
          </p:cNvSpPr>
          <p:nvPr/>
        </p:nvSpPr>
        <p:spPr bwMode="auto">
          <a:xfrm>
            <a:off x="4921250" y="3889375"/>
            <a:ext cx="44450" cy="244475"/>
          </a:xfrm>
          <a:prstGeom prst="rect">
            <a:avLst/>
          </a:prstGeom>
          <a:noFill/>
          <a:ln w="9525">
            <a:noFill/>
            <a:miter lim="800000"/>
            <a:headEnd/>
            <a:tailEnd/>
          </a:ln>
        </p:spPr>
        <p:txBody>
          <a:bodyPr lIns="0" tIns="0" rIns="0" bIns="0"/>
          <a:lstStyle/>
          <a:p>
            <a:pPr>
              <a:lnSpc>
                <a:spcPct val="102000"/>
              </a:lnSpc>
              <a:buClr>
                <a:srgbClr val="000000"/>
              </a:buClr>
              <a:buSzPts val="1500"/>
              <a:buFont typeface="Calibri" pitchFamily="34" charset="0"/>
              <a:buNone/>
            </a:pPr>
            <a:r>
              <a:rPr lang="en-US" sz="1500" b="0">
                <a:cs typeface="Calibri" pitchFamily="34" charset="0"/>
                <a:sym typeface="Calibri" pitchFamily="34" charset="0"/>
              </a:rPr>
              <a:t> </a:t>
            </a:r>
            <a:endParaRPr lang="de-DE" sz="1400" b="0">
              <a:latin typeface="Arial" charset="0"/>
            </a:endParaRPr>
          </a:p>
        </p:txBody>
      </p:sp>
      <p:pic>
        <p:nvPicPr>
          <p:cNvPr id="103431" name="Google Shape;599;p79"/>
          <p:cNvPicPr preferRelativeResize="0">
            <a:picLocks noChangeAspect="1" noChangeArrowheads="1"/>
          </p:cNvPicPr>
          <p:nvPr/>
        </p:nvPicPr>
        <p:blipFill>
          <a:blip r:embed="rId5"/>
          <a:srcRect/>
          <a:stretch>
            <a:fillRect/>
          </a:stretch>
        </p:blipFill>
        <p:spPr bwMode="auto">
          <a:xfrm>
            <a:off x="6804025" y="5395913"/>
            <a:ext cx="2339975" cy="1462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Google Shape;606;p80"/>
          <p:cNvPicPr preferRelativeResize="0">
            <a:picLocks noChangeAspect="1" noChangeArrowheads="1"/>
          </p:cNvPicPr>
          <p:nvPr/>
        </p:nvPicPr>
        <p:blipFill>
          <a:blip r:embed="rId3"/>
          <a:srcRect/>
          <a:stretch>
            <a:fillRect/>
          </a:stretch>
        </p:blipFill>
        <p:spPr bwMode="auto">
          <a:xfrm>
            <a:off x="6918325" y="5467350"/>
            <a:ext cx="2225675" cy="1390650"/>
          </a:xfrm>
          <a:prstGeom prst="rect">
            <a:avLst/>
          </a:prstGeom>
          <a:noFill/>
          <a:ln w="9525">
            <a:noFill/>
            <a:miter lim="800000"/>
            <a:headEnd/>
            <a:tailEnd/>
          </a:ln>
        </p:spPr>
      </p:pic>
      <p:sp>
        <p:nvSpPr>
          <p:cNvPr id="105474" name="Google Shape;607;p80"/>
          <p:cNvSpPr txBox="1">
            <a:spLocks noGrp="1"/>
          </p:cNvSpPr>
          <p:nvPr>
            <p:ph type="title"/>
          </p:nvPr>
        </p:nvSpPr>
        <p:spPr>
          <a:xfrm>
            <a:off x="2717800" y="0"/>
            <a:ext cx="5821363" cy="827088"/>
          </a:xfrm>
        </p:spPr>
        <p:txBody>
          <a:bodyPr/>
          <a:lstStyle/>
          <a:p>
            <a:pPr eaLnBrk="1" hangingPunct="1">
              <a:spcBef>
                <a:spcPct val="0"/>
              </a:spcBef>
              <a:spcAft>
                <a:spcPct val="0"/>
              </a:spcAft>
              <a:buSzPts val="5400"/>
            </a:pPr>
            <a:r>
              <a:rPr lang="en-US" sz="4800" b="1" smtClean="0">
                <a:solidFill>
                  <a:srgbClr val="990000"/>
                </a:solidFill>
                <a:latin typeface="Calibri" pitchFamily="34" charset="0"/>
                <a:cs typeface="Calibri" pitchFamily="34" charset="0"/>
                <a:sym typeface="Calibri" pitchFamily="34" charset="0"/>
              </a:rPr>
              <a:t>Stundenplan Klasse 5</a:t>
            </a:r>
            <a:endParaRPr lang="de-DE" sz="4800" b="1" smtClean="0">
              <a:solidFill>
                <a:srgbClr val="990000"/>
              </a:solidFill>
              <a:latin typeface="Calibri" pitchFamily="34" charset="0"/>
              <a:cs typeface="Calibri" pitchFamily="34" charset="0"/>
              <a:sym typeface="Calibri" pitchFamily="34" charset="0"/>
            </a:endParaRPr>
          </a:p>
        </p:txBody>
      </p:sp>
      <p:graphicFrame>
        <p:nvGraphicFramePr>
          <p:cNvPr id="105571" name="Group 99"/>
          <p:cNvGraphicFramePr>
            <a:graphicFrameLocks noGrp="1"/>
          </p:cNvGraphicFramePr>
          <p:nvPr/>
        </p:nvGraphicFramePr>
        <p:xfrm>
          <a:off x="960438" y="1323975"/>
          <a:ext cx="7129462" cy="4600161"/>
        </p:xfrm>
        <a:graphic>
          <a:graphicData uri="http://schemas.openxmlformats.org/drawingml/2006/table">
            <a:tbl>
              <a:tblPr/>
              <a:tblGrid>
                <a:gridCol w="1096962"/>
                <a:gridCol w="1096963"/>
                <a:gridCol w="1201737"/>
                <a:gridCol w="1195388"/>
                <a:gridCol w="176212"/>
                <a:gridCol w="1160463"/>
                <a:gridCol w="1201737"/>
              </a:tblGrid>
              <a:tr h="214313">
                <a:tc>
                  <a:txBody>
                    <a:bodyPr/>
                    <a:lstStyle/>
                    <a:p>
                      <a:pPr marL="0" marR="0" lvl="0" indent="0" algn="l" defTabSz="914400" rtl="0" eaLnBrk="1" fontAlgn="base" latinLnBrk="0" hangingPunct="1">
                        <a:lnSpc>
                          <a:spcPct val="93000"/>
                        </a:lnSpc>
                        <a:spcBef>
                          <a:spcPct val="0"/>
                        </a:spcBef>
                        <a:spcAft>
                          <a:spcPct val="0"/>
                        </a:spcAft>
                        <a:buClr>
                          <a:srgbClr val="FFFFFF"/>
                        </a:buClr>
                        <a:buSzPts val="1300"/>
                        <a:buFont typeface="Arial" charset="0"/>
                        <a:buNone/>
                        <a:tabLst/>
                      </a:pPr>
                      <a:r>
                        <a:rPr kumimoji="0" lang="en-US" sz="1400" b="1" i="0" u="none" strike="noStrike" cap="none" normalizeH="0" baseline="0" smtClean="0">
                          <a:ln>
                            <a:noFill/>
                          </a:ln>
                          <a:solidFill>
                            <a:srgbClr val="990000"/>
                          </a:solidFill>
                          <a:effectLst/>
                          <a:latin typeface="Calibri" pitchFamily="34" charset="0"/>
                          <a:cs typeface="Arial" charset="0"/>
                          <a:sym typeface="Arial" charset="0"/>
                        </a:rPr>
                        <a:t>Zeit/ Tag</a:t>
                      </a:r>
                      <a:endParaRPr kumimoji="0" lang="de-DE" sz="1400" b="1" i="0" u="none" strike="noStrike" cap="none" normalizeH="0" baseline="0" smtClean="0">
                        <a:ln>
                          <a:noFill/>
                        </a:ln>
                        <a:solidFill>
                          <a:srgbClr val="990000"/>
                        </a:solidFill>
                        <a:effectLst/>
                        <a:latin typeface="Calibri" pitchFamily="34" charset="0"/>
                        <a:cs typeface="Arial" charset="0"/>
                        <a:sym typeface="Arial" charset="0"/>
                      </a:endParaRPr>
                    </a:p>
                  </a:txBody>
                  <a:tcPr marL="81650" marR="81650" marT="536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66CC"/>
                    </a:solidFill>
                  </a:tcPr>
                </a:tc>
                <a:tc>
                  <a:txBody>
                    <a:bodyPr/>
                    <a:lstStyle/>
                    <a:p>
                      <a:pPr marL="0" marR="0" lvl="0" indent="0" algn="l" defTabSz="914400" rtl="0" eaLnBrk="1" fontAlgn="base" latinLnBrk="0" hangingPunct="1">
                        <a:lnSpc>
                          <a:spcPct val="93000"/>
                        </a:lnSpc>
                        <a:spcBef>
                          <a:spcPct val="0"/>
                        </a:spcBef>
                        <a:spcAft>
                          <a:spcPct val="0"/>
                        </a:spcAft>
                        <a:buClr>
                          <a:srgbClr val="FFFFFF"/>
                        </a:buClr>
                        <a:buSzPts val="1300"/>
                        <a:buFont typeface="Arial" charset="0"/>
                        <a:buNone/>
                        <a:tabLst/>
                      </a:pPr>
                      <a:r>
                        <a:rPr kumimoji="0" lang="en-US" sz="1400" b="1" i="0" u="none" strike="noStrike" cap="none" normalizeH="0" baseline="0" smtClean="0">
                          <a:ln>
                            <a:noFill/>
                          </a:ln>
                          <a:solidFill>
                            <a:srgbClr val="990000"/>
                          </a:solidFill>
                          <a:effectLst/>
                          <a:latin typeface="Calibri" pitchFamily="34" charset="0"/>
                          <a:cs typeface="Arial" charset="0"/>
                          <a:sym typeface="Arial" charset="0"/>
                        </a:rPr>
                        <a:t>Montag</a:t>
                      </a:r>
                      <a:endParaRPr kumimoji="0" lang="de-DE" sz="1400" b="1" i="0" u="none" strike="noStrike" cap="none" normalizeH="0" baseline="0" smtClean="0">
                        <a:ln>
                          <a:noFill/>
                        </a:ln>
                        <a:solidFill>
                          <a:srgbClr val="990000"/>
                        </a:solidFill>
                        <a:effectLst/>
                        <a:latin typeface="Calibri" pitchFamily="34" charset="0"/>
                        <a:cs typeface="Arial" charset="0"/>
                        <a:sym typeface="Arial" charset="0"/>
                      </a:endParaRPr>
                    </a:p>
                  </a:txBody>
                  <a:tcPr marL="81650" marR="81650" marT="536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66CC"/>
                    </a:solidFill>
                  </a:tcPr>
                </a:tc>
                <a:tc>
                  <a:txBody>
                    <a:bodyPr/>
                    <a:lstStyle/>
                    <a:p>
                      <a:pPr marL="0" marR="0" lvl="0" indent="0" algn="l" defTabSz="914400" rtl="0" eaLnBrk="1" fontAlgn="base" latinLnBrk="0" hangingPunct="1">
                        <a:lnSpc>
                          <a:spcPct val="93000"/>
                        </a:lnSpc>
                        <a:spcBef>
                          <a:spcPct val="0"/>
                        </a:spcBef>
                        <a:spcAft>
                          <a:spcPct val="0"/>
                        </a:spcAft>
                        <a:buClr>
                          <a:srgbClr val="FFFFFF"/>
                        </a:buClr>
                        <a:buSzPts val="1300"/>
                        <a:buFont typeface="Arial" charset="0"/>
                        <a:buNone/>
                        <a:tabLst/>
                      </a:pPr>
                      <a:r>
                        <a:rPr kumimoji="0" lang="en-US" sz="1400" b="1" i="0" u="none" strike="noStrike" cap="none" normalizeH="0" baseline="0" smtClean="0">
                          <a:ln>
                            <a:noFill/>
                          </a:ln>
                          <a:solidFill>
                            <a:srgbClr val="990000"/>
                          </a:solidFill>
                          <a:effectLst/>
                          <a:latin typeface="Calibri" pitchFamily="34" charset="0"/>
                          <a:cs typeface="Arial" charset="0"/>
                          <a:sym typeface="Arial" charset="0"/>
                        </a:rPr>
                        <a:t>Dienstag</a:t>
                      </a:r>
                      <a:endParaRPr kumimoji="0" lang="de-DE" sz="1400" b="1" i="0" u="none" strike="noStrike" cap="none" normalizeH="0" baseline="0" smtClean="0">
                        <a:ln>
                          <a:noFill/>
                        </a:ln>
                        <a:solidFill>
                          <a:srgbClr val="990000"/>
                        </a:solidFill>
                        <a:effectLst/>
                        <a:latin typeface="Calibri" pitchFamily="34" charset="0"/>
                        <a:cs typeface="Arial" charset="0"/>
                        <a:sym typeface="Arial" charset="0"/>
                      </a:endParaRPr>
                    </a:p>
                  </a:txBody>
                  <a:tcPr marL="81650" marR="81650" marT="536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66CC"/>
                    </a:solidFill>
                  </a:tcPr>
                </a:tc>
                <a:tc>
                  <a:txBody>
                    <a:bodyPr/>
                    <a:lstStyle/>
                    <a:p>
                      <a:pPr marL="0" marR="0" lvl="0" indent="0" algn="l" defTabSz="914400" rtl="0" eaLnBrk="1" fontAlgn="base" latinLnBrk="0" hangingPunct="1">
                        <a:lnSpc>
                          <a:spcPct val="93000"/>
                        </a:lnSpc>
                        <a:spcBef>
                          <a:spcPct val="0"/>
                        </a:spcBef>
                        <a:spcAft>
                          <a:spcPct val="0"/>
                        </a:spcAft>
                        <a:buClr>
                          <a:srgbClr val="FFFFFF"/>
                        </a:buClr>
                        <a:buSzPts val="1300"/>
                        <a:buFont typeface="Arial" charset="0"/>
                        <a:buNone/>
                        <a:tabLst/>
                      </a:pPr>
                      <a:r>
                        <a:rPr kumimoji="0" lang="en-US" sz="1400" b="1" i="0" u="none" strike="noStrike" cap="none" normalizeH="0" baseline="0" smtClean="0">
                          <a:ln>
                            <a:noFill/>
                          </a:ln>
                          <a:solidFill>
                            <a:srgbClr val="990000"/>
                          </a:solidFill>
                          <a:effectLst/>
                          <a:latin typeface="Calibri" pitchFamily="34" charset="0"/>
                          <a:cs typeface="Arial" charset="0"/>
                          <a:sym typeface="Arial" charset="0"/>
                        </a:rPr>
                        <a:t>Mittwoch</a:t>
                      </a:r>
                      <a:endParaRPr kumimoji="0" lang="de-DE" sz="1400" b="1" i="0" u="none" strike="noStrike" cap="none" normalizeH="0" baseline="0" smtClean="0">
                        <a:ln>
                          <a:noFill/>
                        </a:ln>
                        <a:solidFill>
                          <a:srgbClr val="990000"/>
                        </a:solidFill>
                        <a:effectLst/>
                        <a:latin typeface="Calibri" pitchFamily="34" charset="0"/>
                        <a:cs typeface="Arial" charset="0"/>
                        <a:sym typeface="Arial" charset="0"/>
                      </a:endParaRPr>
                    </a:p>
                  </a:txBody>
                  <a:tcPr marL="81650" marR="81650" marT="536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66CC"/>
                    </a:solidFill>
                  </a:tcPr>
                </a:tc>
                <a:tc gridSpan="2">
                  <a:txBody>
                    <a:bodyPr/>
                    <a:lstStyle/>
                    <a:p>
                      <a:pPr marL="0" marR="0" lvl="0" indent="0" algn="l" defTabSz="914400" rtl="0" eaLnBrk="1" fontAlgn="base" latinLnBrk="0" hangingPunct="1">
                        <a:lnSpc>
                          <a:spcPct val="93000"/>
                        </a:lnSpc>
                        <a:spcBef>
                          <a:spcPct val="0"/>
                        </a:spcBef>
                        <a:spcAft>
                          <a:spcPct val="0"/>
                        </a:spcAft>
                        <a:buClr>
                          <a:srgbClr val="FFFFFF"/>
                        </a:buClr>
                        <a:buSzPts val="1300"/>
                        <a:buFont typeface="Arial" charset="0"/>
                        <a:buNone/>
                        <a:tabLst/>
                      </a:pPr>
                      <a:r>
                        <a:rPr kumimoji="0" lang="en-US" sz="1400" b="1" i="0" u="none" strike="noStrike" cap="none" normalizeH="0" baseline="0" smtClean="0">
                          <a:ln>
                            <a:noFill/>
                          </a:ln>
                          <a:solidFill>
                            <a:srgbClr val="990000"/>
                          </a:solidFill>
                          <a:effectLst/>
                          <a:latin typeface="Calibri" pitchFamily="34" charset="0"/>
                          <a:cs typeface="Arial" charset="0"/>
                          <a:sym typeface="Arial" charset="0"/>
                        </a:rPr>
                        <a:t>Donnerstag</a:t>
                      </a:r>
                      <a:endParaRPr kumimoji="0" lang="de-DE" sz="1400" b="1" i="0" u="none" strike="noStrike" cap="none" normalizeH="0" baseline="0" smtClean="0">
                        <a:ln>
                          <a:noFill/>
                        </a:ln>
                        <a:solidFill>
                          <a:srgbClr val="990000"/>
                        </a:solidFill>
                        <a:effectLst/>
                        <a:latin typeface="Calibri" pitchFamily="34" charset="0"/>
                        <a:cs typeface="Arial" charset="0"/>
                        <a:sym typeface="Arial" charset="0"/>
                      </a:endParaRPr>
                    </a:p>
                  </a:txBody>
                  <a:tcPr marL="81650" marR="81650" marT="536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66CC"/>
                    </a:solidFill>
                  </a:tcPr>
                </a:tc>
                <a:tc hMerge="1">
                  <a:txBody>
                    <a:bodyPr/>
                    <a:lstStyle/>
                    <a:p>
                      <a:endParaRPr lang="de-DE"/>
                    </a:p>
                  </a:txBody>
                  <a:tcPr/>
                </a:tc>
                <a:tc>
                  <a:txBody>
                    <a:bodyPr/>
                    <a:lstStyle/>
                    <a:p>
                      <a:pPr marL="0" marR="0" lvl="0" indent="0" algn="l" defTabSz="914400" rtl="0" eaLnBrk="1" fontAlgn="base" latinLnBrk="0" hangingPunct="1">
                        <a:lnSpc>
                          <a:spcPct val="93000"/>
                        </a:lnSpc>
                        <a:spcBef>
                          <a:spcPct val="0"/>
                        </a:spcBef>
                        <a:spcAft>
                          <a:spcPct val="0"/>
                        </a:spcAft>
                        <a:buClr>
                          <a:srgbClr val="FFFFFF"/>
                        </a:buClr>
                        <a:buSzPts val="1300"/>
                        <a:buFont typeface="Arial" charset="0"/>
                        <a:buNone/>
                        <a:tabLst/>
                      </a:pPr>
                      <a:r>
                        <a:rPr kumimoji="0" lang="en-US" sz="1400" b="1" i="0" u="none" strike="noStrike" cap="none" normalizeH="0" baseline="0" smtClean="0">
                          <a:ln>
                            <a:noFill/>
                          </a:ln>
                          <a:solidFill>
                            <a:srgbClr val="990000"/>
                          </a:solidFill>
                          <a:effectLst/>
                          <a:latin typeface="Calibri" pitchFamily="34" charset="0"/>
                          <a:cs typeface="Arial" charset="0"/>
                          <a:sym typeface="Arial" charset="0"/>
                        </a:rPr>
                        <a:t>Freitag</a:t>
                      </a:r>
                      <a:endParaRPr kumimoji="0" lang="de-DE" sz="1400" b="1" i="0" u="none" strike="noStrike" cap="none" normalizeH="0" baseline="0" smtClean="0">
                        <a:ln>
                          <a:noFill/>
                        </a:ln>
                        <a:solidFill>
                          <a:srgbClr val="990000"/>
                        </a:solidFill>
                        <a:effectLst/>
                        <a:latin typeface="Calibri" pitchFamily="34" charset="0"/>
                        <a:cs typeface="Arial" charset="0"/>
                        <a:sym typeface="Arial" charset="0"/>
                      </a:endParaRPr>
                    </a:p>
                  </a:txBody>
                  <a:tcPr marL="81650" marR="81650" marT="536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66CC"/>
                    </a:solidFill>
                  </a:tcPr>
                </a:tc>
              </a:tr>
              <a:tr h="795338">
                <a:tc>
                  <a:txBody>
                    <a:bodyPr/>
                    <a:lstStyle/>
                    <a:p>
                      <a:pPr marL="0" marR="0" lvl="0" indent="0" algn="ctr" defTabSz="914400" rtl="0" eaLnBrk="1" fontAlgn="base" latinLnBrk="0" hangingPunct="1">
                        <a:lnSpc>
                          <a:spcPct val="93000"/>
                        </a:lnSpc>
                        <a:spcBef>
                          <a:spcPct val="0"/>
                        </a:spcBef>
                        <a:spcAft>
                          <a:spcPct val="0"/>
                        </a:spcAft>
                        <a:buClr>
                          <a:srgbClr val="FFFFFF"/>
                        </a:buClr>
                        <a:buSzPts val="1400"/>
                        <a:buFont typeface="Arial" charset="0"/>
                        <a:buNone/>
                        <a:tabLst/>
                      </a:pPr>
                      <a:r>
                        <a:rPr kumimoji="0" lang="en-US" sz="1400" b="1" i="0" u="none" strike="noStrike" cap="none" normalizeH="0" baseline="0" smtClean="0">
                          <a:ln>
                            <a:noFill/>
                          </a:ln>
                          <a:solidFill>
                            <a:srgbClr val="000066"/>
                          </a:solidFill>
                          <a:effectLst/>
                          <a:latin typeface="Calibri" pitchFamily="34" charset="0"/>
                          <a:cs typeface="Arial" charset="0"/>
                          <a:sym typeface="Arial" charset="0"/>
                        </a:rPr>
                        <a:t>8.00 - 9.30</a:t>
                      </a:r>
                      <a:endParaRPr kumimoji="0" lang="de-DE" sz="14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52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BNT</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Englisch</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Mathe</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44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gridSpan="2">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Religion</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hMerge="1">
                  <a:txBody>
                    <a:bodyPr/>
                    <a:lstStyle/>
                    <a:p>
                      <a:endParaRPr lang="de-DE"/>
                    </a:p>
                  </a:txBody>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Te / AES </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r>
              <a:tr h="763588">
                <a:tc>
                  <a:txBody>
                    <a:bodyPr/>
                    <a:lstStyle/>
                    <a:p>
                      <a:pPr marL="0" marR="0" lvl="0" indent="0" algn="ctr" defTabSz="914400" rtl="0" eaLnBrk="1" fontAlgn="base" latinLnBrk="0" hangingPunct="1">
                        <a:lnSpc>
                          <a:spcPct val="93000"/>
                        </a:lnSpc>
                        <a:spcBef>
                          <a:spcPct val="0"/>
                        </a:spcBef>
                        <a:spcAft>
                          <a:spcPct val="0"/>
                        </a:spcAft>
                        <a:buClr>
                          <a:srgbClr val="FFFFFF"/>
                        </a:buClr>
                        <a:buSzPts val="1400"/>
                        <a:buFont typeface="Arial" charset="0"/>
                        <a:buNone/>
                        <a:tabLst/>
                      </a:pPr>
                      <a:r>
                        <a:rPr kumimoji="0" lang="en-US" sz="1400" b="1" i="0" u="none" strike="noStrike" cap="none" normalizeH="0" baseline="0" smtClean="0">
                          <a:ln>
                            <a:noFill/>
                          </a:ln>
                          <a:solidFill>
                            <a:srgbClr val="000066"/>
                          </a:solidFill>
                          <a:effectLst/>
                          <a:latin typeface="Calibri" pitchFamily="34" charset="0"/>
                          <a:cs typeface="Arial" charset="0"/>
                          <a:sym typeface="Arial" charset="0"/>
                        </a:rPr>
                        <a:t>9.50 - 11.20</a:t>
                      </a:r>
                      <a:endParaRPr kumimoji="0" lang="de-DE" sz="14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52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IL   </a:t>
                      </a:r>
                      <a:r>
                        <a:rPr kumimoji="0" lang="en-US" sz="1900" b="0" i="0" u="none" strike="noStrike" cap="none" normalizeH="0" baseline="0" smtClean="0">
                          <a:ln>
                            <a:noFill/>
                          </a:ln>
                          <a:solidFill>
                            <a:srgbClr val="000066"/>
                          </a:solidFill>
                          <a:effectLst/>
                          <a:latin typeface="Calibri" pitchFamily="34" charset="0"/>
                          <a:cs typeface="Arial" charset="0"/>
                          <a:sym typeface="Arial" charset="0"/>
                        </a:rPr>
                        <a:t>E</a:t>
                      </a:r>
                      <a:endParaRPr kumimoji="0" lang="de-DE" sz="1900" b="0"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KLAS /</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Soz-Tr</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BNT</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gridSpan="2">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BK</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hMerge="1">
                  <a:txBody>
                    <a:bodyPr/>
                    <a:lstStyle/>
                    <a:p>
                      <a:endParaRPr lang="de-DE"/>
                    </a:p>
                  </a:txBody>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Deutsch</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8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r>
              <a:tr h="790575">
                <a:tc>
                  <a:txBody>
                    <a:bodyPr/>
                    <a:lstStyle/>
                    <a:p>
                      <a:pPr marL="0" marR="0" lvl="0" indent="0" algn="ctr" defTabSz="914400" rtl="0" eaLnBrk="1" fontAlgn="base" latinLnBrk="0" hangingPunct="1">
                        <a:lnSpc>
                          <a:spcPct val="93000"/>
                        </a:lnSpc>
                        <a:spcBef>
                          <a:spcPct val="0"/>
                        </a:spcBef>
                        <a:spcAft>
                          <a:spcPct val="0"/>
                        </a:spcAft>
                        <a:buClr>
                          <a:srgbClr val="FFFFFF"/>
                        </a:buClr>
                        <a:buSzPts val="1400"/>
                        <a:buFont typeface="Arial" charset="0"/>
                        <a:buNone/>
                        <a:tabLst/>
                      </a:pPr>
                      <a:r>
                        <a:rPr kumimoji="0" lang="en-US" sz="1400" b="1" i="0" u="none" strike="noStrike" cap="none" normalizeH="0" baseline="0" smtClean="0">
                          <a:ln>
                            <a:noFill/>
                          </a:ln>
                          <a:solidFill>
                            <a:srgbClr val="000066"/>
                          </a:solidFill>
                          <a:effectLst/>
                          <a:latin typeface="Calibri" pitchFamily="34" charset="0"/>
                          <a:cs typeface="Arial" charset="0"/>
                          <a:sym typeface="Arial" charset="0"/>
                        </a:rPr>
                        <a:t>11.40-12.25</a:t>
                      </a:r>
                      <a:endParaRPr kumimoji="0" lang="de-DE" sz="14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52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Musik</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Sport</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Deutsch</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gridSpan="2">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IL   </a:t>
                      </a:r>
                      <a:r>
                        <a:rPr kumimoji="0" lang="en-US" sz="1900" b="0" i="0" u="none" strike="noStrike" cap="none" normalizeH="0" baseline="0" smtClean="0">
                          <a:ln>
                            <a:noFill/>
                          </a:ln>
                          <a:solidFill>
                            <a:srgbClr val="000066"/>
                          </a:solidFill>
                          <a:effectLst/>
                          <a:latin typeface="Calibri" pitchFamily="34" charset="0"/>
                          <a:cs typeface="Arial" charset="0"/>
                          <a:sym typeface="Arial" charset="0"/>
                        </a:rPr>
                        <a:t>D</a:t>
                      </a:r>
                      <a:endParaRPr kumimoji="0" lang="de-DE" sz="1900" b="0"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hMerge="1">
                  <a:txBody>
                    <a:bodyPr/>
                    <a:lstStyle/>
                    <a:p>
                      <a:endParaRPr lang="de-DE"/>
                    </a:p>
                  </a:txBody>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IL   </a:t>
                      </a:r>
                      <a:r>
                        <a:rPr kumimoji="0" lang="en-US" sz="1900" b="0" i="0" u="none" strike="noStrike" cap="none" normalizeH="0" baseline="0" smtClean="0">
                          <a:ln>
                            <a:noFill/>
                          </a:ln>
                          <a:solidFill>
                            <a:srgbClr val="000066"/>
                          </a:solidFill>
                          <a:effectLst/>
                          <a:latin typeface="Calibri" pitchFamily="34" charset="0"/>
                          <a:cs typeface="Arial" charset="0"/>
                          <a:sym typeface="Arial" charset="0"/>
                        </a:rPr>
                        <a:t>M</a:t>
                      </a:r>
                      <a:endParaRPr kumimoji="0" lang="de-DE" sz="1900" b="0"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r>
              <a:tr h="161925">
                <a:tc>
                  <a:txBody>
                    <a:bodyPr/>
                    <a:lstStyle/>
                    <a:p>
                      <a:pPr marL="0" marR="0" lvl="0" indent="0" algn="ctr" defTabSz="914400" rtl="0" eaLnBrk="1" fontAlgn="base" latinLnBrk="0" hangingPunct="1">
                        <a:lnSpc>
                          <a:spcPct val="93000"/>
                        </a:lnSpc>
                        <a:spcBef>
                          <a:spcPct val="0"/>
                        </a:spcBef>
                        <a:spcAft>
                          <a:spcPct val="0"/>
                        </a:spcAft>
                        <a:buClr>
                          <a:srgbClr val="FFFFFF"/>
                        </a:buClr>
                        <a:buSzPts val="1400"/>
                        <a:buFont typeface="Arial" charset="0"/>
                        <a:buNone/>
                        <a:tabLst/>
                      </a:pPr>
                      <a:r>
                        <a:rPr kumimoji="0" lang="en-US" sz="1400" b="1" i="0" u="none" strike="noStrike" cap="none" normalizeH="0" baseline="0" smtClean="0">
                          <a:ln>
                            <a:noFill/>
                          </a:ln>
                          <a:solidFill>
                            <a:srgbClr val="000066"/>
                          </a:solidFill>
                          <a:effectLst/>
                          <a:latin typeface="Calibri" pitchFamily="34" charset="0"/>
                          <a:cs typeface="Arial" charset="0"/>
                          <a:sym typeface="Arial" charset="0"/>
                        </a:rPr>
                        <a:t>12.25-13.05</a:t>
                      </a:r>
                      <a:endParaRPr kumimoji="0" lang="de-DE" sz="14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44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gridSpan="2">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600" b="1" i="0" u="none" strike="noStrike" cap="none" normalizeH="0" baseline="0" smtClean="0">
                          <a:ln>
                            <a:noFill/>
                          </a:ln>
                          <a:solidFill>
                            <a:srgbClr val="000066"/>
                          </a:solidFill>
                          <a:effectLst/>
                          <a:latin typeface="Calibri" pitchFamily="34" charset="0"/>
                          <a:cs typeface="Arial" charset="0"/>
                          <a:sym typeface="Arial" charset="0"/>
                        </a:rPr>
                        <a:t>Mensa/AGs </a:t>
                      </a:r>
                      <a:endParaRPr kumimoji="0" lang="de-DE" sz="16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FFFFFF"/>
                        </a:buClr>
                        <a:buSzPts val="1600"/>
                        <a:buFont typeface="Arial" charset="0"/>
                        <a:buNone/>
                        <a:tabLst/>
                      </a:pPr>
                      <a:r>
                        <a:rPr kumimoji="0" lang="en-US" sz="1600" b="1" i="0" u="none" strike="noStrike" cap="none" normalizeH="0" baseline="0" smtClean="0">
                          <a:ln>
                            <a:noFill/>
                          </a:ln>
                          <a:solidFill>
                            <a:srgbClr val="000066"/>
                          </a:solidFill>
                          <a:effectLst/>
                          <a:latin typeface="Calibri" pitchFamily="34" charset="0"/>
                          <a:cs typeface="Arial" charset="0"/>
                          <a:sym typeface="Arial" charset="0"/>
                        </a:rPr>
                        <a:t>  IL</a:t>
                      </a:r>
                      <a:endParaRPr kumimoji="0" lang="de-DE" sz="16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FFFFFF"/>
                        </a:buClr>
                        <a:buSzPts val="1600"/>
                        <a:buFont typeface="Arial" charset="0"/>
                        <a:buNone/>
                        <a:tabLst/>
                      </a:pPr>
                      <a:r>
                        <a:rPr kumimoji="0" lang="en-US" sz="1600" b="1" i="0" u="none" strike="noStrike" cap="none" normalizeH="0" baseline="0" smtClean="0">
                          <a:ln>
                            <a:noFill/>
                          </a:ln>
                          <a:solidFill>
                            <a:srgbClr val="000066"/>
                          </a:solidFill>
                          <a:effectLst/>
                          <a:latin typeface="Calibri" pitchFamily="34" charset="0"/>
                          <a:cs typeface="Arial" charset="0"/>
                          <a:sym typeface="Arial" charset="0"/>
                        </a:rPr>
                        <a:t>Mensa/AGs</a:t>
                      </a:r>
                      <a:endParaRPr kumimoji="0" lang="de-DE" sz="16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FFFFFF"/>
                        </a:buClr>
                        <a:buSzPts val="1600"/>
                        <a:buFont typeface="Arial" charset="0"/>
                        <a:buNone/>
                        <a:tabLst/>
                      </a:pPr>
                      <a:r>
                        <a:rPr kumimoji="0" lang="en-US" sz="1600" b="1" i="0" u="none" strike="noStrike" cap="none" normalizeH="0" baseline="0" smtClean="0">
                          <a:ln>
                            <a:noFill/>
                          </a:ln>
                          <a:solidFill>
                            <a:srgbClr val="000066"/>
                          </a:solidFill>
                          <a:effectLst/>
                          <a:latin typeface="Calibri" pitchFamily="34" charset="0"/>
                          <a:cs typeface="Arial" charset="0"/>
                          <a:sym typeface="Arial" charset="0"/>
                        </a:rPr>
                        <a:t>Profil</a:t>
                      </a:r>
                      <a:endParaRPr kumimoji="0" lang="de-DE" sz="16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r>
              <a:tr h="161925">
                <a:tc>
                  <a:txBody>
                    <a:bodyPr/>
                    <a:lstStyle/>
                    <a:p>
                      <a:pPr marL="0" marR="0" lvl="0" indent="0" algn="ctr" defTabSz="914400" rtl="0" eaLnBrk="1" fontAlgn="base" latinLnBrk="0" hangingPunct="1">
                        <a:lnSpc>
                          <a:spcPct val="93000"/>
                        </a:lnSpc>
                        <a:spcBef>
                          <a:spcPct val="0"/>
                        </a:spcBef>
                        <a:spcAft>
                          <a:spcPct val="0"/>
                        </a:spcAft>
                        <a:buClr>
                          <a:srgbClr val="FFFFFF"/>
                        </a:buClr>
                        <a:buSzPts val="1400"/>
                        <a:buFont typeface="Arial" charset="0"/>
                        <a:buNone/>
                        <a:tabLst/>
                      </a:pPr>
                      <a:r>
                        <a:rPr kumimoji="0" lang="en-US" sz="1400" b="1" i="0" u="none" strike="noStrike" cap="none" normalizeH="0" baseline="0" smtClean="0">
                          <a:ln>
                            <a:noFill/>
                          </a:ln>
                          <a:solidFill>
                            <a:srgbClr val="000066"/>
                          </a:solidFill>
                          <a:effectLst/>
                          <a:latin typeface="Calibri" pitchFamily="34" charset="0"/>
                          <a:cs typeface="Arial" charset="0"/>
                          <a:sym typeface="Arial" charset="0"/>
                        </a:rPr>
                        <a:t>13.45-14.25</a:t>
                      </a:r>
                      <a:endParaRPr kumimoji="0" lang="de-DE" sz="14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44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gridSpan="6">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offene Angebote, Werkspielplatz, freie Zeit</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801688">
                <a:tc>
                  <a:txBody>
                    <a:bodyPr/>
                    <a:lstStyle/>
                    <a:p>
                      <a:pPr marL="0" marR="0" lvl="0" indent="0" algn="ctr" defTabSz="914400" rtl="0" eaLnBrk="1" fontAlgn="base" latinLnBrk="0" hangingPunct="1">
                        <a:lnSpc>
                          <a:spcPct val="93000"/>
                        </a:lnSpc>
                        <a:spcBef>
                          <a:spcPct val="0"/>
                        </a:spcBef>
                        <a:spcAft>
                          <a:spcPct val="0"/>
                        </a:spcAft>
                        <a:buClr>
                          <a:srgbClr val="FFFFFF"/>
                        </a:buClr>
                        <a:buSzPts val="1400"/>
                        <a:buFont typeface="Arial" charset="0"/>
                        <a:buNone/>
                        <a:tabLst/>
                      </a:pPr>
                      <a:r>
                        <a:rPr kumimoji="0" lang="en-US" sz="1400" b="1" i="0" u="none" strike="noStrike" cap="none" normalizeH="0" baseline="0" smtClean="0">
                          <a:ln>
                            <a:noFill/>
                          </a:ln>
                          <a:solidFill>
                            <a:srgbClr val="000066"/>
                          </a:solidFill>
                          <a:effectLst/>
                          <a:latin typeface="Calibri" pitchFamily="34" charset="0"/>
                          <a:cs typeface="Arial" charset="0"/>
                          <a:sym typeface="Arial" charset="0"/>
                        </a:rPr>
                        <a:t>14.30-16.00</a:t>
                      </a:r>
                      <a:endParaRPr kumimoji="0" lang="de-DE" sz="14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44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Sport</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Geografie</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99CCFF"/>
                    </a:solidFill>
                  </a:tcPr>
                </a:tc>
                <a:tc hMerge="1">
                  <a:txBody>
                    <a:bodyPr/>
                    <a:lstStyle/>
                    <a:p>
                      <a:endParaRPr lang="de-DE"/>
                    </a:p>
                  </a:txBody>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Englisch</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68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c>
                  <a:txBody>
                    <a:bodyPr/>
                    <a:lstStyle/>
                    <a:p>
                      <a:pPr marL="0" marR="0" lvl="0" indent="0" algn="ctr" defTabSz="914400" rtl="0" eaLnBrk="1" fontAlgn="base" latinLnBrk="0" hangingPunct="1">
                        <a:lnSpc>
                          <a:spcPct val="93000"/>
                        </a:lnSpc>
                        <a:spcBef>
                          <a:spcPct val="0"/>
                        </a:spcBef>
                        <a:spcAft>
                          <a:spcPct val="0"/>
                        </a:spcAft>
                        <a:buClr>
                          <a:srgbClr val="FFFFFF"/>
                        </a:buClr>
                        <a:buSzPts val="1600"/>
                        <a:buFont typeface="Arial" charset="0"/>
                        <a:buNone/>
                        <a:tabLst/>
                      </a:pPr>
                      <a:r>
                        <a:rPr kumimoji="0" lang="en-US" sz="1900" b="1" i="0" u="none" strike="noStrike" cap="none" normalizeH="0" baseline="0" smtClean="0">
                          <a:ln>
                            <a:noFill/>
                          </a:ln>
                          <a:solidFill>
                            <a:srgbClr val="000066"/>
                          </a:solidFill>
                          <a:effectLst/>
                          <a:latin typeface="Calibri" pitchFamily="34" charset="0"/>
                          <a:cs typeface="Arial" charset="0"/>
                          <a:sym typeface="Arial" charset="0"/>
                        </a:rPr>
                        <a:t>Mathe</a:t>
                      </a:r>
                      <a:endParaRPr kumimoji="0" lang="de-DE" sz="1900" b="1" i="0" u="none" strike="noStrike" cap="none" normalizeH="0" baseline="0" smtClean="0">
                        <a:ln>
                          <a:noFill/>
                        </a:ln>
                        <a:solidFill>
                          <a:srgbClr val="000066"/>
                        </a:solidFill>
                        <a:effectLst/>
                        <a:latin typeface="Calibri" pitchFamily="34" charset="0"/>
                        <a:cs typeface="Arial" charset="0"/>
                        <a:sym typeface="Arial" charset="0"/>
                      </a:endParaRPr>
                    </a:p>
                  </a:txBody>
                  <a:tcPr marL="81650" marR="81650" marT="54475" marB="42475" anchor="ctr" horzOverflow="overflow">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lnTlToBr>
                      <a:noFill/>
                    </a:lnTlToBr>
                    <a:lnBlToTr>
                      <a:noFill/>
                    </a:lnBlToTr>
                    <a:solidFill>
                      <a:srgbClr val="0099FF"/>
                    </a:soli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Google Shape;615;p81"/>
          <p:cNvPicPr preferRelativeResize="0">
            <a:picLocks noChangeAspect="1" noChangeArrowheads="1"/>
          </p:cNvPicPr>
          <p:nvPr/>
        </p:nvPicPr>
        <p:blipFill>
          <a:blip r:embed="rId3"/>
          <a:srcRect/>
          <a:stretch>
            <a:fillRect/>
          </a:stretch>
        </p:blipFill>
        <p:spPr bwMode="auto">
          <a:xfrm>
            <a:off x="315913" y="4760913"/>
            <a:ext cx="2346325" cy="1500187"/>
          </a:xfrm>
          <a:prstGeom prst="rect">
            <a:avLst/>
          </a:prstGeom>
          <a:noFill/>
          <a:ln w="9525">
            <a:noFill/>
            <a:miter lim="800000"/>
            <a:headEnd/>
            <a:tailEnd/>
          </a:ln>
        </p:spPr>
      </p:pic>
      <p:sp>
        <p:nvSpPr>
          <p:cNvPr id="107522" name="Google Shape;616;p81"/>
          <p:cNvSpPr txBox="1">
            <a:spLocks noGrp="1"/>
          </p:cNvSpPr>
          <p:nvPr>
            <p:ph type="title"/>
          </p:nvPr>
        </p:nvSpPr>
        <p:spPr>
          <a:xfrm>
            <a:off x="1384300" y="0"/>
            <a:ext cx="7510463" cy="952500"/>
          </a:xfrm>
        </p:spPr>
        <p:txBody>
          <a:bodyPr/>
          <a:lstStyle/>
          <a:p>
            <a:pPr eaLnBrk="1" hangingPunct="1">
              <a:spcBef>
                <a:spcPct val="0"/>
              </a:spcBef>
              <a:spcAft>
                <a:spcPct val="0"/>
              </a:spcAft>
              <a:buSzPts val="4900"/>
            </a:pPr>
            <a:r>
              <a:rPr lang="en-US" sz="4800" b="1" smtClean="0">
                <a:solidFill>
                  <a:srgbClr val="990000"/>
                </a:solidFill>
                <a:latin typeface="Calibri" pitchFamily="34" charset="0"/>
                <a:cs typeface="Calibri" pitchFamily="34" charset="0"/>
                <a:sym typeface="Calibri" pitchFamily="34" charset="0"/>
              </a:rPr>
              <a:t>Gebundene Ganztagesschule</a:t>
            </a:r>
            <a:endParaRPr lang="de-DE" sz="4800" b="1" smtClean="0">
              <a:solidFill>
                <a:srgbClr val="990000"/>
              </a:solidFill>
              <a:latin typeface="Calibri" pitchFamily="34" charset="0"/>
              <a:cs typeface="Calibri" pitchFamily="34" charset="0"/>
              <a:sym typeface="Calibri" pitchFamily="34" charset="0"/>
            </a:endParaRPr>
          </a:p>
        </p:txBody>
      </p:sp>
      <p:sp>
        <p:nvSpPr>
          <p:cNvPr id="107523" name="Google Shape;617;p81"/>
          <p:cNvSpPr txBox="1">
            <a:spLocks noGrp="1"/>
          </p:cNvSpPr>
          <p:nvPr>
            <p:ph type="body" idx="1"/>
          </p:nvPr>
        </p:nvSpPr>
        <p:spPr>
          <a:xfrm>
            <a:off x="819150" y="1241425"/>
            <a:ext cx="7200900" cy="4194175"/>
          </a:xfrm>
        </p:spPr>
        <p:txBody>
          <a:bodyPr tIns="0"/>
          <a:lstStyle/>
          <a:p>
            <a:pPr marL="387350" indent="-290513" eaLnBrk="1" hangingPunct="1">
              <a:lnSpc>
                <a:spcPct val="100000"/>
              </a:lnSpc>
              <a:spcBef>
                <a:spcPct val="0"/>
              </a:spcBef>
              <a:spcAft>
                <a:spcPct val="0"/>
              </a:spcAft>
              <a:buClr>
                <a:srgbClr val="004586"/>
              </a:buClr>
              <a:buSzPts val="1100"/>
              <a:buFont typeface="Noto Sans Symbols"/>
              <a:buChar char="●"/>
            </a:pPr>
            <a:r>
              <a:rPr lang="en-US" sz="2800" b="1" smtClean="0">
                <a:solidFill>
                  <a:srgbClr val="000066"/>
                </a:solidFill>
                <a:latin typeface="Calibri" pitchFamily="34" charset="0"/>
                <a:cs typeface="Calibri" pitchFamily="34" charset="0"/>
                <a:sym typeface="Calibri" pitchFamily="34" charset="0"/>
              </a:rPr>
              <a:t>Montag bis Freitag 8.00 -16.00 Uhr,  </a:t>
            </a:r>
            <a:br>
              <a:rPr lang="en-US" sz="2800" b="1" smtClean="0">
                <a:solidFill>
                  <a:srgbClr val="000066"/>
                </a:solidFill>
                <a:latin typeface="Calibri" pitchFamily="34" charset="0"/>
                <a:cs typeface="Calibri" pitchFamily="34" charset="0"/>
                <a:sym typeface="Calibri" pitchFamily="34" charset="0"/>
              </a:rPr>
            </a:br>
            <a:r>
              <a:rPr lang="en-US" sz="2800" b="1" smtClean="0">
                <a:solidFill>
                  <a:srgbClr val="000066"/>
                </a:solidFill>
                <a:latin typeface="Calibri" pitchFamily="34" charset="0"/>
                <a:cs typeface="Calibri" pitchFamily="34" charset="0"/>
                <a:sym typeface="Calibri" pitchFamily="34" charset="0"/>
              </a:rPr>
              <a:t>Mittwoch bis 13.05 Uhr </a:t>
            </a:r>
          </a:p>
          <a:p>
            <a:pPr marL="387350" indent="-290513" eaLnBrk="1" hangingPunct="1">
              <a:lnSpc>
                <a:spcPct val="100000"/>
              </a:lnSpc>
              <a:spcBef>
                <a:spcPts val="2000"/>
              </a:spcBef>
              <a:spcAft>
                <a:spcPct val="0"/>
              </a:spcAft>
              <a:buClr>
                <a:srgbClr val="004586"/>
              </a:buClr>
              <a:buSzPts val="1100"/>
              <a:buFont typeface="Noto Sans Symbols"/>
              <a:buChar char="●"/>
            </a:pPr>
            <a:r>
              <a:rPr lang="en-US" sz="2800" b="1" smtClean="0">
                <a:solidFill>
                  <a:srgbClr val="000066"/>
                </a:solidFill>
                <a:latin typeface="Calibri" pitchFamily="34" charset="0"/>
                <a:cs typeface="Calibri" pitchFamily="34" charset="0"/>
                <a:sym typeface="Calibri" pitchFamily="34" charset="0"/>
              </a:rPr>
              <a:t>eigene Mensa (frisch gekochtes Mittagessen)</a:t>
            </a:r>
          </a:p>
          <a:p>
            <a:pPr marL="387350" indent="-290513" eaLnBrk="1" hangingPunct="1">
              <a:lnSpc>
                <a:spcPct val="100000"/>
              </a:lnSpc>
              <a:spcBef>
                <a:spcPts val="2000"/>
              </a:spcBef>
              <a:spcAft>
                <a:spcPct val="0"/>
              </a:spcAft>
              <a:buClr>
                <a:srgbClr val="004586"/>
              </a:buClr>
              <a:buSzPts val="1100"/>
              <a:buFont typeface="Noto Sans Symbols"/>
              <a:buChar char="●"/>
            </a:pPr>
            <a:r>
              <a:rPr lang="en-US" sz="2800" b="1" smtClean="0">
                <a:solidFill>
                  <a:srgbClr val="000066"/>
                </a:solidFill>
                <a:latin typeface="Calibri" pitchFamily="34" charset="0"/>
                <a:cs typeface="Calibri" pitchFamily="34" charset="0"/>
                <a:sym typeface="Calibri" pitchFamily="34" charset="0"/>
              </a:rPr>
              <a:t>Frühstückscafé „Billi“ ab 7.00 Uhr geöffnet</a:t>
            </a:r>
            <a:endParaRPr lang="de-DE" sz="2800" b="1" smtClean="0">
              <a:solidFill>
                <a:srgbClr val="000066"/>
              </a:solidFill>
              <a:latin typeface="Calibri" pitchFamily="34" charset="0"/>
              <a:cs typeface="Arial" charset="0"/>
            </a:endParaRPr>
          </a:p>
          <a:p>
            <a:pPr marL="387350" indent="-290513" eaLnBrk="1" hangingPunct="1">
              <a:lnSpc>
                <a:spcPct val="100000"/>
              </a:lnSpc>
              <a:spcBef>
                <a:spcPts val="2000"/>
              </a:spcBef>
              <a:spcAft>
                <a:spcPct val="0"/>
              </a:spcAft>
              <a:buClr>
                <a:srgbClr val="004586"/>
              </a:buClr>
              <a:buSzPts val="1100"/>
              <a:buFont typeface="Noto Sans Symbols"/>
              <a:buChar char="●"/>
            </a:pPr>
            <a:r>
              <a:rPr lang="en-US" sz="2800" b="1" smtClean="0">
                <a:solidFill>
                  <a:srgbClr val="000066"/>
                </a:solidFill>
                <a:latin typeface="Calibri" pitchFamily="34" charset="0"/>
                <a:cs typeface="Calibri" pitchFamily="34" charset="0"/>
                <a:sym typeface="Calibri" pitchFamily="34" charset="0"/>
              </a:rPr>
              <a:t>Schule als Lern- und Lebensraum mit vielfältigen Angeboten in der Mittagspause</a:t>
            </a:r>
            <a:endParaRPr lang="de-DE" sz="2800" b="1" smtClean="0">
              <a:solidFill>
                <a:srgbClr val="000066"/>
              </a:solidFill>
              <a:latin typeface="Calibri" pitchFamily="34" charset="0"/>
              <a:cs typeface="Calibri" pitchFamily="34" charset="0"/>
              <a:sym typeface="Calibri" pitchFamily="34" charset="0"/>
            </a:endParaRPr>
          </a:p>
        </p:txBody>
      </p:sp>
      <p:sp>
        <p:nvSpPr>
          <p:cNvPr id="107524" name="Google Shape;618;p81"/>
          <p:cNvSpPr txBox="1">
            <a:spLocks noChangeArrowheads="1"/>
          </p:cNvSpPr>
          <p:nvPr/>
        </p:nvSpPr>
        <p:spPr bwMode="auto">
          <a:xfrm>
            <a:off x="7308850" y="3716338"/>
            <a:ext cx="71438" cy="393700"/>
          </a:xfrm>
          <a:prstGeom prst="rect">
            <a:avLst/>
          </a:prstGeom>
          <a:noFill/>
          <a:ln w="9525">
            <a:noFill/>
            <a:miter lim="800000"/>
            <a:headEnd/>
            <a:tailEnd/>
          </a:ln>
        </p:spPr>
        <p:txBody>
          <a:bodyPr lIns="0" tIns="0" rIns="0" bIns="0"/>
          <a:lstStyle/>
          <a:p>
            <a:pPr>
              <a:lnSpc>
                <a:spcPct val="102000"/>
              </a:lnSpc>
              <a:buClr>
                <a:srgbClr val="000000"/>
              </a:buClr>
              <a:buSzPts val="2500"/>
              <a:buFont typeface="Calibri" pitchFamily="34" charset="0"/>
              <a:buNone/>
            </a:pPr>
            <a:r>
              <a:rPr lang="en-US" sz="2500" b="0">
                <a:cs typeface="Calibri" pitchFamily="34" charset="0"/>
                <a:sym typeface="Calibri" pitchFamily="34" charset="0"/>
              </a:rPr>
              <a:t> </a:t>
            </a:r>
            <a:endParaRPr lang="de-DE" sz="1400" b="0">
              <a:latin typeface="Arial" charset="0"/>
            </a:endParaRPr>
          </a:p>
        </p:txBody>
      </p:sp>
      <p:sp>
        <p:nvSpPr>
          <p:cNvPr id="107525" name="Google Shape;619;p81"/>
          <p:cNvSpPr txBox="1">
            <a:spLocks noChangeArrowheads="1"/>
          </p:cNvSpPr>
          <p:nvPr/>
        </p:nvSpPr>
        <p:spPr bwMode="auto">
          <a:xfrm>
            <a:off x="6362700" y="4848225"/>
            <a:ext cx="30163" cy="155575"/>
          </a:xfrm>
          <a:prstGeom prst="rect">
            <a:avLst/>
          </a:prstGeom>
          <a:noFill/>
          <a:ln w="9525">
            <a:noFill/>
            <a:miter lim="800000"/>
            <a:headEnd/>
            <a:tailEnd/>
          </a:ln>
        </p:spPr>
        <p:txBody>
          <a:bodyPr lIns="0" tIns="0" rIns="0" bIns="0"/>
          <a:lstStyle/>
          <a:p>
            <a:pPr>
              <a:lnSpc>
                <a:spcPct val="102000"/>
              </a:lnSpc>
              <a:buClr>
                <a:srgbClr val="000000"/>
              </a:buClr>
              <a:buSzPts val="1000"/>
              <a:buFont typeface="Calibri" pitchFamily="34" charset="0"/>
              <a:buNone/>
            </a:pPr>
            <a:r>
              <a:rPr lang="en-US" sz="1000" b="0">
                <a:cs typeface="Calibri" pitchFamily="34" charset="0"/>
                <a:sym typeface="Calibri" pitchFamily="34" charset="0"/>
              </a:rPr>
              <a:t> </a:t>
            </a:r>
            <a:endParaRPr lang="de-DE" sz="1400" b="0">
              <a:latin typeface="Arial" charset="0"/>
            </a:endParaRPr>
          </a:p>
        </p:txBody>
      </p:sp>
      <p:sp>
        <p:nvSpPr>
          <p:cNvPr id="107526" name="Google Shape;620;p81"/>
          <p:cNvSpPr>
            <a:spLocks/>
          </p:cNvSpPr>
          <p:nvPr/>
        </p:nvSpPr>
        <p:spPr bwMode="auto">
          <a:xfrm>
            <a:off x="3446463" y="4884738"/>
            <a:ext cx="2451100" cy="1631950"/>
          </a:xfrm>
          <a:custGeom>
            <a:avLst/>
            <a:gdLst>
              <a:gd name="T0" fmla="*/ 272381 w 7505"/>
              <a:gd name="T1" fmla="*/ 0 h 4997"/>
              <a:gd name="T2" fmla="*/ 272381 w 7505"/>
              <a:gd name="T3" fmla="*/ 0 h 4997"/>
              <a:gd name="T4" fmla="*/ 0 w 7505"/>
              <a:gd name="T5" fmla="*/ 272046 h 4997"/>
              <a:gd name="T6" fmla="*/ 0 w 7505"/>
              <a:gd name="T7" fmla="*/ 1359577 h 4997"/>
              <a:gd name="T8" fmla="*/ 272381 w 7505"/>
              <a:gd name="T9" fmla="*/ 1631623 h 4997"/>
              <a:gd name="T10" fmla="*/ 2178393 w 7505"/>
              <a:gd name="T11" fmla="*/ 1631623 h 4997"/>
              <a:gd name="T12" fmla="*/ 2450773 w 7505"/>
              <a:gd name="T13" fmla="*/ 1359577 h 4997"/>
              <a:gd name="T14" fmla="*/ 2450773 w 7505"/>
              <a:gd name="T15" fmla="*/ 272046 h 4997"/>
              <a:gd name="T16" fmla="*/ 2178393 w 7505"/>
              <a:gd name="T17" fmla="*/ 0 h 4997"/>
              <a:gd name="T18" fmla="*/ 272381 w 7505"/>
              <a:gd name="T19" fmla="*/ 0 h 49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05"/>
              <a:gd name="T31" fmla="*/ 0 h 4997"/>
              <a:gd name="T32" fmla="*/ 7505 w 7505"/>
              <a:gd name="T33" fmla="*/ 4997 h 49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05" h="4997" extrusionOk="0">
                <a:moveTo>
                  <a:pt x="834" y="0"/>
                </a:moveTo>
                <a:lnTo>
                  <a:pt x="834" y="0"/>
                </a:lnTo>
                <a:cubicBezTo>
                  <a:pt x="373" y="0"/>
                  <a:pt x="0" y="373"/>
                  <a:pt x="0" y="833"/>
                </a:cubicBezTo>
                <a:lnTo>
                  <a:pt x="0" y="4163"/>
                </a:lnTo>
                <a:cubicBezTo>
                  <a:pt x="0" y="4623"/>
                  <a:pt x="373" y="4996"/>
                  <a:pt x="834" y="4996"/>
                </a:cubicBezTo>
                <a:lnTo>
                  <a:pt x="6670" y="4996"/>
                </a:lnTo>
                <a:cubicBezTo>
                  <a:pt x="7130" y="4996"/>
                  <a:pt x="7504" y="4623"/>
                  <a:pt x="7504" y="4163"/>
                </a:cubicBezTo>
                <a:lnTo>
                  <a:pt x="7504" y="833"/>
                </a:lnTo>
                <a:cubicBezTo>
                  <a:pt x="7504" y="373"/>
                  <a:pt x="7130" y="0"/>
                  <a:pt x="6670" y="0"/>
                </a:cubicBezTo>
                <a:lnTo>
                  <a:pt x="834" y="0"/>
                </a:lnTo>
              </a:path>
            </a:pathLst>
          </a:custGeom>
          <a:solidFill>
            <a:srgbClr val="FFFFFF"/>
          </a:solidFill>
          <a:ln w="9525">
            <a:noFill/>
            <a:round/>
            <a:headEnd/>
            <a:tailEnd/>
          </a:ln>
        </p:spPr>
        <p:txBody>
          <a:bodyPr lIns="82650" tIns="41325" rIns="82650" bIns="41325" anchor="ctr"/>
          <a:lstStyle/>
          <a:p>
            <a:endParaRPr lang="de-DE"/>
          </a:p>
        </p:txBody>
      </p:sp>
      <p:sp>
        <p:nvSpPr>
          <p:cNvPr id="107527" name="Google Shape;621;p81"/>
          <p:cNvSpPr txBox="1">
            <a:spLocks noChangeArrowheads="1"/>
          </p:cNvSpPr>
          <p:nvPr/>
        </p:nvSpPr>
        <p:spPr bwMode="auto">
          <a:xfrm>
            <a:off x="4672013" y="5019675"/>
            <a:ext cx="71437" cy="393700"/>
          </a:xfrm>
          <a:prstGeom prst="rect">
            <a:avLst/>
          </a:prstGeom>
          <a:noFill/>
          <a:ln w="9525">
            <a:noFill/>
            <a:miter lim="800000"/>
            <a:headEnd/>
            <a:tailEnd/>
          </a:ln>
        </p:spPr>
        <p:txBody>
          <a:bodyPr lIns="0" tIns="0" rIns="0" bIns="0"/>
          <a:lstStyle/>
          <a:p>
            <a:pPr>
              <a:lnSpc>
                <a:spcPct val="102000"/>
              </a:lnSpc>
              <a:buClr>
                <a:srgbClr val="000000"/>
              </a:buClr>
              <a:buSzPts val="2500"/>
              <a:buFont typeface="Calibri" pitchFamily="34" charset="0"/>
              <a:buNone/>
            </a:pPr>
            <a:r>
              <a:rPr lang="en-US" sz="2500" b="0">
                <a:cs typeface="Calibri" pitchFamily="34" charset="0"/>
                <a:sym typeface="Calibri" pitchFamily="34" charset="0"/>
              </a:rPr>
              <a:t> </a:t>
            </a:r>
            <a:endParaRPr lang="de-DE" sz="1400" b="0">
              <a:latin typeface="Arial" charset="0"/>
            </a:endParaRPr>
          </a:p>
        </p:txBody>
      </p:sp>
      <p:sp>
        <p:nvSpPr>
          <p:cNvPr id="107528" name="Google Shape;622;p81"/>
          <p:cNvSpPr txBox="1">
            <a:spLocks noChangeArrowheads="1"/>
          </p:cNvSpPr>
          <p:nvPr/>
        </p:nvSpPr>
        <p:spPr bwMode="auto">
          <a:xfrm>
            <a:off x="3427413" y="4864100"/>
            <a:ext cx="28575" cy="153988"/>
          </a:xfrm>
          <a:prstGeom prst="rect">
            <a:avLst/>
          </a:prstGeom>
          <a:noFill/>
          <a:ln w="9525">
            <a:noFill/>
            <a:miter lim="800000"/>
            <a:headEnd/>
            <a:tailEnd/>
          </a:ln>
        </p:spPr>
        <p:txBody>
          <a:bodyPr lIns="0" tIns="0" rIns="0" bIns="0"/>
          <a:lstStyle/>
          <a:p>
            <a:pPr>
              <a:lnSpc>
                <a:spcPct val="102000"/>
              </a:lnSpc>
              <a:buClr>
                <a:srgbClr val="000000"/>
              </a:buClr>
              <a:buSzPts val="1000"/>
              <a:buFont typeface="Calibri" pitchFamily="34" charset="0"/>
              <a:buNone/>
            </a:pPr>
            <a:r>
              <a:rPr lang="en-US" sz="1000" b="0">
                <a:cs typeface="Calibri" pitchFamily="34" charset="0"/>
                <a:sym typeface="Calibri" pitchFamily="34" charset="0"/>
              </a:rPr>
              <a:t> </a:t>
            </a:r>
            <a:endParaRPr lang="de-DE" sz="1400" b="0">
              <a:latin typeface="Arial" charset="0"/>
            </a:endParaRPr>
          </a:p>
        </p:txBody>
      </p:sp>
      <p:sp>
        <p:nvSpPr>
          <p:cNvPr id="107530" name="Google Shape;624;p81"/>
          <p:cNvSpPr txBox="1">
            <a:spLocks noChangeArrowheads="1"/>
          </p:cNvSpPr>
          <p:nvPr/>
        </p:nvSpPr>
        <p:spPr bwMode="auto">
          <a:xfrm>
            <a:off x="455613" y="4892675"/>
            <a:ext cx="28575" cy="153988"/>
          </a:xfrm>
          <a:prstGeom prst="rect">
            <a:avLst/>
          </a:prstGeom>
          <a:noFill/>
          <a:ln w="9525">
            <a:noFill/>
            <a:miter lim="800000"/>
            <a:headEnd/>
            <a:tailEnd/>
          </a:ln>
        </p:spPr>
        <p:txBody>
          <a:bodyPr lIns="0" tIns="0" rIns="0" bIns="0"/>
          <a:lstStyle/>
          <a:p>
            <a:pPr>
              <a:lnSpc>
                <a:spcPct val="102000"/>
              </a:lnSpc>
              <a:buClr>
                <a:srgbClr val="000000"/>
              </a:buClr>
              <a:buSzPts val="1000"/>
              <a:buFont typeface="Calibri" pitchFamily="34" charset="0"/>
              <a:buNone/>
            </a:pPr>
            <a:r>
              <a:rPr lang="en-US" sz="1000" b="0">
                <a:cs typeface="Calibri" pitchFamily="34" charset="0"/>
                <a:sym typeface="Calibri" pitchFamily="34" charset="0"/>
              </a:rPr>
              <a:t> </a:t>
            </a:r>
            <a:endParaRPr lang="de-DE" sz="1400" b="0">
              <a:latin typeface="Arial" charset="0"/>
            </a:endParaRPr>
          </a:p>
        </p:txBody>
      </p:sp>
      <p:pic>
        <p:nvPicPr>
          <p:cNvPr id="107531" name="Google Shape;625;p81"/>
          <p:cNvPicPr preferRelativeResize="0">
            <a:picLocks noChangeAspect="1" noChangeArrowheads="1"/>
          </p:cNvPicPr>
          <p:nvPr/>
        </p:nvPicPr>
        <p:blipFill>
          <a:blip r:embed="rId4"/>
          <a:srcRect/>
          <a:stretch>
            <a:fillRect/>
          </a:stretch>
        </p:blipFill>
        <p:spPr bwMode="auto">
          <a:xfrm>
            <a:off x="3425825" y="4795838"/>
            <a:ext cx="2514600" cy="1611312"/>
          </a:xfrm>
          <a:prstGeom prst="rect">
            <a:avLst/>
          </a:prstGeom>
          <a:noFill/>
          <a:ln w="9525">
            <a:noFill/>
            <a:miter lim="800000"/>
            <a:headEnd/>
            <a:tailEnd/>
          </a:ln>
        </p:spPr>
      </p:pic>
      <p:pic>
        <p:nvPicPr>
          <p:cNvPr id="107532" name="Google Shape;626;p81"/>
          <p:cNvPicPr preferRelativeResize="0">
            <a:picLocks noChangeAspect="1" noChangeArrowheads="1"/>
          </p:cNvPicPr>
          <p:nvPr/>
        </p:nvPicPr>
        <p:blipFill>
          <a:blip r:embed="rId5"/>
          <a:srcRect/>
          <a:stretch>
            <a:fillRect/>
          </a:stretch>
        </p:blipFill>
        <p:spPr bwMode="auto">
          <a:xfrm>
            <a:off x="6773863" y="4470400"/>
            <a:ext cx="1879600" cy="1127125"/>
          </a:xfrm>
          <a:prstGeom prst="rect">
            <a:avLst/>
          </a:prstGeom>
          <a:noFill/>
          <a:ln w="9525">
            <a:noFill/>
            <a:miter lim="800000"/>
            <a:headEnd/>
            <a:tailEnd/>
          </a:ln>
        </p:spPr>
      </p:pic>
      <p:pic>
        <p:nvPicPr>
          <p:cNvPr id="107533" name="Google Shape;627;p81"/>
          <p:cNvPicPr preferRelativeResize="0">
            <a:picLocks noChangeAspect="1" noChangeArrowheads="1"/>
          </p:cNvPicPr>
          <p:nvPr/>
        </p:nvPicPr>
        <p:blipFill>
          <a:blip r:embed="rId6"/>
          <a:srcRect/>
          <a:stretch>
            <a:fillRect/>
          </a:stretch>
        </p:blipFill>
        <p:spPr bwMode="auto">
          <a:xfrm>
            <a:off x="7164388" y="5621338"/>
            <a:ext cx="1979612" cy="1236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1"/>
          <p:cNvSpPr>
            <a:spLocks noChangeArrowheads="1"/>
          </p:cNvSpPr>
          <p:nvPr/>
        </p:nvSpPr>
        <p:spPr bwMode="auto">
          <a:xfrm>
            <a:off x="2574925" y="0"/>
            <a:ext cx="6165850" cy="769938"/>
          </a:xfrm>
          <a:prstGeom prst="rect">
            <a:avLst/>
          </a:prstGeom>
          <a:noFill/>
          <a:ln w="9525">
            <a:noFill/>
            <a:round/>
            <a:headEnd/>
            <a:tailEnd/>
          </a:ln>
          <a:effectLst/>
        </p:spPr>
        <p:txBody>
          <a:bodyPr lIns="0" tIns="0" rIns="0" bIns="0" anchor="ctr"/>
          <a:lstStyle/>
          <a:p>
            <a:pPr defTabSz="404813" hangingPunct="0">
              <a:buClr>
                <a:srgbClr val="000000"/>
              </a:buClr>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Lst>
            </a:pPr>
            <a:r>
              <a:rPr lang="de-DE" altLang="de-DE" sz="4800">
                <a:solidFill>
                  <a:srgbClr val="990000"/>
                </a:solidFill>
              </a:rPr>
              <a:t>Arbeitsgemeinschaften</a:t>
            </a:r>
          </a:p>
        </p:txBody>
      </p:sp>
      <p:sp>
        <p:nvSpPr>
          <p:cNvPr id="165893" name="Rectangle 2"/>
          <p:cNvSpPr>
            <a:spLocks noChangeArrowheads="1"/>
          </p:cNvSpPr>
          <p:nvPr/>
        </p:nvSpPr>
        <p:spPr bwMode="auto">
          <a:xfrm>
            <a:off x="1143000" y="1701800"/>
            <a:ext cx="7543800" cy="4445000"/>
          </a:xfrm>
          <a:prstGeom prst="rect">
            <a:avLst/>
          </a:prstGeom>
          <a:noFill/>
          <a:ln w="9525">
            <a:noFill/>
            <a:round/>
            <a:headEnd/>
            <a:tailEnd/>
          </a:ln>
          <a:effectLst/>
        </p:spPr>
        <p:txBody>
          <a:bodyPr lIns="0" tIns="25518" rIns="0" bIns="0"/>
          <a:lstStyle/>
          <a:p>
            <a:pPr marL="307975" indent="-307975" defTabSz="404813" hangingPunct="0">
              <a:buClr>
                <a:srgbClr val="000000"/>
              </a:buClr>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Lst>
            </a:pPr>
            <a:endParaRPr lang="de-DE" altLang="de-DE" sz="1400" b="0">
              <a:latin typeface="Arial" charset="0"/>
            </a:endParaRPr>
          </a:p>
          <a:p>
            <a:pPr marL="307975" indent="-307975" defTabSz="404813" hangingPunct="0">
              <a:buClr>
                <a:srgbClr val="000000"/>
              </a:buClr>
              <a:buFont typeface="Arial" charset="0"/>
              <a:buNone/>
              <a:tabLst>
                <a:tab pos="655638" algn="l"/>
                <a:tab pos="1312863" algn="l"/>
                <a:tab pos="1968500" algn="l"/>
                <a:tab pos="2625725" algn="l"/>
                <a:tab pos="3282950" algn="l"/>
                <a:tab pos="3938588" algn="l"/>
                <a:tab pos="4595813" algn="l"/>
                <a:tab pos="5253038" algn="l"/>
                <a:tab pos="5908675" algn="l"/>
                <a:tab pos="6565900" algn="l"/>
                <a:tab pos="7223125" algn="l"/>
              </a:tabLst>
            </a:pPr>
            <a:endParaRPr lang="de-DE" altLang="de-DE" sz="1500" b="0">
              <a:solidFill>
                <a:srgbClr val="3A629C"/>
              </a:solidFill>
              <a:latin typeface="Arial" charset="0"/>
            </a:endParaRPr>
          </a:p>
        </p:txBody>
      </p:sp>
      <p:sp>
        <p:nvSpPr>
          <p:cNvPr id="165894" name="Freeform 3"/>
          <p:cNvSpPr>
            <a:spLocks noChangeArrowheads="1"/>
          </p:cNvSpPr>
          <p:nvPr/>
        </p:nvSpPr>
        <p:spPr bwMode="auto">
          <a:xfrm>
            <a:off x="6384925" y="1116013"/>
            <a:ext cx="2451100" cy="1631950"/>
          </a:xfrm>
          <a:custGeom>
            <a:avLst/>
            <a:gdLst>
              <a:gd name="T0" fmla="*/ 2147483647 w 7504"/>
              <a:gd name="T1" fmla="*/ 0 h 4998"/>
              <a:gd name="T2" fmla="*/ 2147483647 w 7504"/>
              <a:gd name="T3" fmla="*/ 0 h 4998"/>
              <a:gd name="T4" fmla="*/ 0 w 7504"/>
              <a:gd name="T5" fmla="*/ 2147483647 h 4998"/>
              <a:gd name="T6" fmla="*/ 0 w 7504"/>
              <a:gd name="T7" fmla="*/ 2147483647 h 4998"/>
              <a:gd name="T8" fmla="*/ 0 w 7504"/>
              <a:gd name="T9" fmla="*/ 2147483647 h 4998"/>
              <a:gd name="T10" fmla="*/ 2147483647 w 7504"/>
              <a:gd name="T11" fmla="*/ 2147483647 h 4998"/>
              <a:gd name="T12" fmla="*/ 2147483647 w 7504"/>
              <a:gd name="T13" fmla="*/ 2147483647 h 4998"/>
              <a:gd name="T14" fmla="*/ 2147483647 w 7504"/>
              <a:gd name="T15" fmla="*/ 2147483647 h 4998"/>
              <a:gd name="T16" fmla="*/ 2147483647 w 7504"/>
              <a:gd name="T17" fmla="*/ 2147483647 h 4998"/>
              <a:gd name="T18" fmla="*/ 2147483647 w 7504"/>
              <a:gd name="T19" fmla="*/ 2147483647 h 4998"/>
              <a:gd name="T20" fmla="*/ 2147483647 w 7504"/>
              <a:gd name="T21" fmla="*/ 2147483647 h 4998"/>
              <a:gd name="T22" fmla="*/ 2147483647 w 7504"/>
              <a:gd name="T23" fmla="*/ 0 h 4998"/>
              <a:gd name="T24" fmla="*/ 2147483647 w 7504"/>
              <a:gd name="T25" fmla="*/ 0 h 49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04" h="4998">
                <a:moveTo>
                  <a:pt x="833" y="0"/>
                </a:moveTo>
                <a:lnTo>
                  <a:pt x="833" y="0"/>
                </a:lnTo>
                <a:cubicBezTo>
                  <a:pt x="373" y="0"/>
                  <a:pt x="0" y="373"/>
                  <a:pt x="0" y="833"/>
                </a:cubicBezTo>
                <a:lnTo>
                  <a:pt x="0" y="4164"/>
                </a:lnTo>
                <a:cubicBezTo>
                  <a:pt x="0" y="4624"/>
                  <a:pt x="373" y="4997"/>
                  <a:pt x="833" y="4997"/>
                </a:cubicBezTo>
                <a:lnTo>
                  <a:pt x="6670" y="4997"/>
                </a:lnTo>
                <a:cubicBezTo>
                  <a:pt x="7130" y="4997"/>
                  <a:pt x="7503" y="4624"/>
                  <a:pt x="7503" y="4164"/>
                </a:cubicBezTo>
                <a:lnTo>
                  <a:pt x="7503" y="833"/>
                </a:lnTo>
                <a:cubicBezTo>
                  <a:pt x="7503" y="373"/>
                  <a:pt x="7130" y="0"/>
                  <a:pt x="6670" y="0"/>
                </a:cubicBezTo>
                <a:lnTo>
                  <a:pt x="833" y="0"/>
                </a:lnTo>
              </a:path>
            </a:pathLst>
          </a:custGeom>
          <a:solidFill>
            <a:srgbClr val="FFFFFF"/>
          </a:solidFill>
          <a:ln w="9525">
            <a:noFill/>
            <a:round/>
            <a:headEnd/>
            <a:tailEnd/>
          </a:ln>
          <a:effectLst/>
        </p:spPr>
        <p:txBody>
          <a:bodyPr wrap="none" anchor="ctr"/>
          <a:lstStyle/>
          <a:p>
            <a:endParaRPr lang="de-DE"/>
          </a:p>
        </p:txBody>
      </p:sp>
      <p:pic>
        <p:nvPicPr>
          <p:cNvPr id="165895" name="Picture 4"/>
          <p:cNvPicPr>
            <a:picLocks noChangeAspect="1" noChangeArrowheads="1"/>
          </p:cNvPicPr>
          <p:nvPr/>
        </p:nvPicPr>
        <p:blipFill>
          <a:blip r:embed="rId3"/>
          <a:srcRect/>
          <a:stretch>
            <a:fillRect/>
          </a:stretch>
        </p:blipFill>
        <p:spPr bwMode="auto">
          <a:xfrm>
            <a:off x="6384925" y="1114425"/>
            <a:ext cx="2454275" cy="1635125"/>
          </a:xfrm>
          <a:prstGeom prst="rect">
            <a:avLst/>
          </a:prstGeom>
          <a:noFill/>
          <a:ln w="9525">
            <a:noFill/>
            <a:round/>
            <a:headEnd/>
            <a:tailEnd/>
          </a:ln>
          <a:effectLst/>
        </p:spPr>
      </p:pic>
      <p:sp>
        <p:nvSpPr>
          <p:cNvPr id="16390" name="Text Box 5"/>
          <p:cNvSpPr txBox="1">
            <a:spLocks noChangeArrowheads="1"/>
          </p:cNvSpPr>
          <p:nvPr/>
        </p:nvSpPr>
        <p:spPr bwMode="auto">
          <a:xfrm>
            <a:off x="7612063" y="1250950"/>
            <a:ext cx="71437"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102000"/>
              </a:lnSpc>
              <a:defRPr/>
            </a:pPr>
            <a:r>
              <a:rPr lang="de-DE" altLang="de-DE" sz="2540" b="0">
                <a:ea typeface="SimSun" panose="02010600030101010101" pitchFamily="2" charset="-122"/>
                <a:cs typeface="+mn-cs"/>
              </a:rPr>
              <a:t> </a:t>
            </a:r>
          </a:p>
        </p:txBody>
      </p:sp>
      <p:sp>
        <p:nvSpPr>
          <p:cNvPr id="16391" name="Text Box 6"/>
          <p:cNvSpPr txBox="1">
            <a:spLocks noChangeArrowheads="1"/>
          </p:cNvSpPr>
          <p:nvPr/>
        </p:nvSpPr>
        <p:spPr bwMode="auto">
          <a:xfrm>
            <a:off x="6367463" y="2765425"/>
            <a:ext cx="28575"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102000"/>
              </a:lnSpc>
              <a:defRPr/>
            </a:pPr>
            <a:r>
              <a:rPr lang="de-DE" altLang="de-DE" sz="998" b="0">
                <a:ea typeface="SimSun" panose="02010600030101010101" pitchFamily="2" charset="-122"/>
                <a:cs typeface="+mn-cs"/>
              </a:rPr>
              <a:t> </a:t>
            </a:r>
          </a:p>
        </p:txBody>
      </p:sp>
      <p:sp>
        <p:nvSpPr>
          <p:cNvPr id="165898" name="Freeform 8"/>
          <p:cNvSpPr>
            <a:spLocks noChangeArrowheads="1"/>
          </p:cNvSpPr>
          <p:nvPr/>
        </p:nvSpPr>
        <p:spPr bwMode="auto">
          <a:xfrm>
            <a:off x="6384925" y="3074988"/>
            <a:ext cx="2451100" cy="1631950"/>
          </a:xfrm>
          <a:custGeom>
            <a:avLst/>
            <a:gdLst>
              <a:gd name="T0" fmla="*/ 2147483647 w 7504"/>
              <a:gd name="T1" fmla="*/ 0 h 4997"/>
              <a:gd name="T2" fmla="*/ 2147483647 w 7504"/>
              <a:gd name="T3" fmla="*/ 0 h 4997"/>
              <a:gd name="T4" fmla="*/ 0 w 7504"/>
              <a:gd name="T5" fmla="*/ 2147483647 h 4997"/>
              <a:gd name="T6" fmla="*/ 0 w 7504"/>
              <a:gd name="T7" fmla="*/ 2147483647 h 4997"/>
              <a:gd name="T8" fmla="*/ 0 w 7504"/>
              <a:gd name="T9" fmla="*/ 2147483647 h 4997"/>
              <a:gd name="T10" fmla="*/ 2147483647 w 7504"/>
              <a:gd name="T11" fmla="*/ 2147483647 h 4997"/>
              <a:gd name="T12" fmla="*/ 2147483647 w 7504"/>
              <a:gd name="T13" fmla="*/ 2147483647 h 4997"/>
              <a:gd name="T14" fmla="*/ 2147483647 w 7504"/>
              <a:gd name="T15" fmla="*/ 2147483647 h 4997"/>
              <a:gd name="T16" fmla="*/ 2147483647 w 7504"/>
              <a:gd name="T17" fmla="*/ 2147483647 h 4997"/>
              <a:gd name="T18" fmla="*/ 2147483647 w 7504"/>
              <a:gd name="T19" fmla="*/ 2147483647 h 4997"/>
              <a:gd name="T20" fmla="*/ 2147483647 w 7504"/>
              <a:gd name="T21" fmla="*/ 2147483647 h 4997"/>
              <a:gd name="T22" fmla="*/ 2147483647 w 7504"/>
              <a:gd name="T23" fmla="*/ 0 h 4997"/>
              <a:gd name="T24" fmla="*/ 2147483647 w 7504"/>
              <a:gd name="T25" fmla="*/ 0 h 4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04" h="4997">
                <a:moveTo>
                  <a:pt x="833" y="0"/>
                </a:moveTo>
                <a:lnTo>
                  <a:pt x="833" y="0"/>
                </a:lnTo>
                <a:cubicBezTo>
                  <a:pt x="373" y="0"/>
                  <a:pt x="0" y="373"/>
                  <a:pt x="0" y="833"/>
                </a:cubicBezTo>
                <a:lnTo>
                  <a:pt x="0" y="4163"/>
                </a:lnTo>
                <a:cubicBezTo>
                  <a:pt x="0" y="4623"/>
                  <a:pt x="373" y="4996"/>
                  <a:pt x="833" y="4996"/>
                </a:cubicBezTo>
                <a:lnTo>
                  <a:pt x="6670" y="4996"/>
                </a:lnTo>
                <a:cubicBezTo>
                  <a:pt x="7130" y="4996"/>
                  <a:pt x="7503" y="4623"/>
                  <a:pt x="7503" y="4163"/>
                </a:cubicBezTo>
                <a:lnTo>
                  <a:pt x="7503" y="833"/>
                </a:lnTo>
                <a:cubicBezTo>
                  <a:pt x="7503" y="373"/>
                  <a:pt x="7130" y="0"/>
                  <a:pt x="6670" y="0"/>
                </a:cubicBezTo>
                <a:lnTo>
                  <a:pt x="833" y="0"/>
                </a:lnTo>
              </a:path>
            </a:pathLst>
          </a:custGeom>
          <a:solidFill>
            <a:srgbClr val="FFFFFF"/>
          </a:solidFill>
          <a:ln w="9525">
            <a:noFill/>
            <a:round/>
            <a:headEnd/>
            <a:tailEnd/>
          </a:ln>
          <a:effectLst/>
        </p:spPr>
        <p:txBody>
          <a:bodyPr wrap="none" anchor="ctr"/>
          <a:lstStyle/>
          <a:p>
            <a:endParaRPr lang="de-DE"/>
          </a:p>
        </p:txBody>
      </p:sp>
      <p:pic>
        <p:nvPicPr>
          <p:cNvPr id="165899" name="Picture 9"/>
          <p:cNvPicPr>
            <a:picLocks noChangeAspect="1" noChangeArrowheads="1"/>
          </p:cNvPicPr>
          <p:nvPr/>
        </p:nvPicPr>
        <p:blipFill>
          <a:blip r:embed="rId4"/>
          <a:srcRect/>
          <a:stretch>
            <a:fillRect/>
          </a:stretch>
        </p:blipFill>
        <p:spPr bwMode="auto">
          <a:xfrm>
            <a:off x="6384925" y="3074988"/>
            <a:ext cx="2454275" cy="1633537"/>
          </a:xfrm>
          <a:prstGeom prst="rect">
            <a:avLst/>
          </a:prstGeom>
          <a:noFill/>
          <a:ln w="9525">
            <a:noFill/>
            <a:round/>
            <a:headEnd/>
            <a:tailEnd/>
          </a:ln>
          <a:effectLst/>
        </p:spPr>
      </p:pic>
      <p:sp>
        <p:nvSpPr>
          <p:cNvPr id="16395" name="Text Box 10"/>
          <p:cNvSpPr txBox="1">
            <a:spLocks noChangeArrowheads="1"/>
          </p:cNvSpPr>
          <p:nvPr/>
        </p:nvSpPr>
        <p:spPr bwMode="auto">
          <a:xfrm>
            <a:off x="7612063" y="3208338"/>
            <a:ext cx="71437"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102000"/>
              </a:lnSpc>
              <a:defRPr/>
            </a:pPr>
            <a:r>
              <a:rPr lang="de-DE" altLang="de-DE" sz="2540" b="0">
                <a:ea typeface="SimSun" panose="02010600030101010101" pitchFamily="2" charset="-122"/>
                <a:cs typeface="+mn-cs"/>
              </a:rPr>
              <a:t> </a:t>
            </a:r>
          </a:p>
        </p:txBody>
      </p:sp>
      <p:sp>
        <p:nvSpPr>
          <p:cNvPr id="16396" name="Text Box 11"/>
          <p:cNvSpPr txBox="1">
            <a:spLocks noChangeArrowheads="1"/>
          </p:cNvSpPr>
          <p:nvPr/>
        </p:nvSpPr>
        <p:spPr bwMode="auto">
          <a:xfrm>
            <a:off x="6367463" y="4756150"/>
            <a:ext cx="28575"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102000"/>
              </a:lnSpc>
              <a:defRPr/>
            </a:pPr>
            <a:r>
              <a:rPr lang="de-DE" altLang="de-DE" sz="998" b="0">
                <a:ea typeface="SimSun" panose="02010600030101010101" pitchFamily="2" charset="-122"/>
                <a:cs typeface="+mn-cs"/>
              </a:rPr>
              <a:t> </a:t>
            </a:r>
          </a:p>
        </p:txBody>
      </p:sp>
      <p:sp>
        <p:nvSpPr>
          <p:cNvPr id="16398" name="Text Box 13"/>
          <p:cNvSpPr txBox="1">
            <a:spLocks noChangeArrowheads="1"/>
          </p:cNvSpPr>
          <p:nvPr/>
        </p:nvSpPr>
        <p:spPr bwMode="auto">
          <a:xfrm>
            <a:off x="6883400" y="4746625"/>
            <a:ext cx="28575"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102000"/>
              </a:lnSpc>
              <a:defRPr/>
            </a:pPr>
            <a:r>
              <a:rPr lang="de-DE" altLang="de-DE" sz="998" b="0">
                <a:ea typeface="SimSun" panose="02010600030101010101" pitchFamily="2" charset="-122"/>
                <a:cs typeface="+mn-cs"/>
              </a:rPr>
              <a:t> </a:t>
            </a:r>
          </a:p>
        </p:txBody>
      </p:sp>
      <p:sp>
        <p:nvSpPr>
          <p:cNvPr id="165903" name="Freeform 16"/>
          <p:cNvSpPr>
            <a:spLocks noChangeArrowheads="1"/>
          </p:cNvSpPr>
          <p:nvPr/>
        </p:nvSpPr>
        <p:spPr bwMode="auto">
          <a:xfrm>
            <a:off x="6384925" y="5046663"/>
            <a:ext cx="2451100" cy="1630362"/>
          </a:xfrm>
          <a:custGeom>
            <a:avLst/>
            <a:gdLst>
              <a:gd name="T0" fmla="*/ 2147483647 w 7505"/>
              <a:gd name="T1" fmla="*/ 0 h 4997"/>
              <a:gd name="T2" fmla="*/ 2147483647 w 7505"/>
              <a:gd name="T3" fmla="*/ 0 h 4997"/>
              <a:gd name="T4" fmla="*/ 0 w 7505"/>
              <a:gd name="T5" fmla="*/ 2147483647 h 4997"/>
              <a:gd name="T6" fmla="*/ 0 w 7505"/>
              <a:gd name="T7" fmla="*/ 2147483647 h 4997"/>
              <a:gd name="T8" fmla="*/ 0 w 7505"/>
              <a:gd name="T9" fmla="*/ 2147483647 h 4997"/>
              <a:gd name="T10" fmla="*/ 2147483647 w 7505"/>
              <a:gd name="T11" fmla="*/ 2147483647 h 4997"/>
              <a:gd name="T12" fmla="*/ 2147483647 w 7505"/>
              <a:gd name="T13" fmla="*/ 2147483647 h 4997"/>
              <a:gd name="T14" fmla="*/ 2147483647 w 7505"/>
              <a:gd name="T15" fmla="*/ 2147483647 h 4997"/>
              <a:gd name="T16" fmla="*/ 2147483647 w 7505"/>
              <a:gd name="T17" fmla="*/ 2147483647 h 4997"/>
              <a:gd name="T18" fmla="*/ 2147483647 w 7505"/>
              <a:gd name="T19" fmla="*/ 2147483647 h 4997"/>
              <a:gd name="T20" fmla="*/ 2147483647 w 7505"/>
              <a:gd name="T21" fmla="*/ 2147483647 h 4997"/>
              <a:gd name="T22" fmla="*/ 2147483647 w 7505"/>
              <a:gd name="T23" fmla="*/ 0 h 4997"/>
              <a:gd name="T24" fmla="*/ 2147483647 w 7505"/>
              <a:gd name="T25" fmla="*/ 0 h 4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05" h="4997">
                <a:moveTo>
                  <a:pt x="834" y="0"/>
                </a:moveTo>
                <a:lnTo>
                  <a:pt x="834" y="0"/>
                </a:lnTo>
                <a:cubicBezTo>
                  <a:pt x="373" y="0"/>
                  <a:pt x="0" y="372"/>
                  <a:pt x="0" y="832"/>
                </a:cubicBezTo>
                <a:lnTo>
                  <a:pt x="0" y="4163"/>
                </a:lnTo>
                <a:cubicBezTo>
                  <a:pt x="0" y="4623"/>
                  <a:pt x="373" y="4996"/>
                  <a:pt x="834" y="4996"/>
                </a:cubicBezTo>
                <a:lnTo>
                  <a:pt x="6670" y="4996"/>
                </a:lnTo>
                <a:cubicBezTo>
                  <a:pt x="7130" y="4996"/>
                  <a:pt x="7504" y="4623"/>
                  <a:pt x="7504" y="4163"/>
                </a:cubicBezTo>
                <a:lnTo>
                  <a:pt x="7504" y="832"/>
                </a:lnTo>
                <a:cubicBezTo>
                  <a:pt x="7504" y="372"/>
                  <a:pt x="7130" y="0"/>
                  <a:pt x="6670" y="0"/>
                </a:cubicBezTo>
                <a:lnTo>
                  <a:pt x="834" y="0"/>
                </a:lnTo>
              </a:path>
            </a:pathLst>
          </a:custGeom>
          <a:solidFill>
            <a:srgbClr val="FFFFFF"/>
          </a:solidFill>
          <a:ln w="9525">
            <a:noFill/>
            <a:round/>
            <a:headEnd/>
            <a:tailEnd/>
          </a:ln>
          <a:effectLst/>
        </p:spPr>
        <p:txBody>
          <a:bodyPr wrap="none" anchor="ctr"/>
          <a:lstStyle/>
          <a:p>
            <a:endParaRPr lang="de-DE"/>
          </a:p>
        </p:txBody>
      </p:sp>
      <p:pic>
        <p:nvPicPr>
          <p:cNvPr id="165904" name="Picture 17"/>
          <p:cNvPicPr>
            <a:picLocks noChangeAspect="1" noChangeArrowheads="1"/>
          </p:cNvPicPr>
          <p:nvPr/>
        </p:nvPicPr>
        <p:blipFill>
          <a:blip r:embed="rId5"/>
          <a:srcRect/>
          <a:stretch>
            <a:fillRect/>
          </a:stretch>
        </p:blipFill>
        <p:spPr bwMode="auto">
          <a:xfrm>
            <a:off x="6384925" y="5045075"/>
            <a:ext cx="2454275" cy="1633538"/>
          </a:xfrm>
          <a:prstGeom prst="rect">
            <a:avLst/>
          </a:prstGeom>
          <a:noFill/>
          <a:ln w="9525">
            <a:noFill/>
            <a:round/>
            <a:headEnd/>
            <a:tailEnd/>
          </a:ln>
          <a:effectLst/>
        </p:spPr>
      </p:pic>
      <p:sp>
        <p:nvSpPr>
          <p:cNvPr id="16403" name="Text Box 18"/>
          <p:cNvSpPr txBox="1">
            <a:spLocks noChangeArrowheads="1"/>
          </p:cNvSpPr>
          <p:nvPr/>
        </p:nvSpPr>
        <p:spPr bwMode="auto">
          <a:xfrm>
            <a:off x="7612063" y="5180013"/>
            <a:ext cx="71437"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102000"/>
              </a:lnSpc>
              <a:defRPr/>
            </a:pPr>
            <a:r>
              <a:rPr lang="de-DE" altLang="de-DE" sz="2540" b="0">
                <a:ea typeface="SimSun" panose="02010600030101010101" pitchFamily="2" charset="-122"/>
                <a:cs typeface="+mn-cs"/>
              </a:rPr>
              <a:t> </a:t>
            </a:r>
          </a:p>
        </p:txBody>
      </p:sp>
      <p:sp>
        <p:nvSpPr>
          <p:cNvPr id="16404" name="Text Box 19"/>
          <p:cNvSpPr txBox="1">
            <a:spLocks noChangeArrowheads="1"/>
          </p:cNvSpPr>
          <p:nvPr/>
        </p:nvSpPr>
        <p:spPr bwMode="auto">
          <a:xfrm>
            <a:off x="6364288" y="5024438"/>
            <a:ext cx="28575" cy="15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nSpc>
                <a:spcPct val="102000"/>
              </a:lnSpc>
              <a:defRPr/>
            </a:pPr>
            <a:r>
              <a:rPr lang="de-DE" altLang="de-DE" sz="998" b="0">
                <a:ea typeface="SimSun" panose="02010600030101010101" pitchFamily="2" charset="-122"/>
                <a:cs typeface="+mn-cs"/>
              </a:rPr>
              <a:t> </a:t>
            </a:r>
          </a:p>
        </p:txBody>
      </p:sp>
      <p:pic>
        <p:nvPicPr>
          <p:cNvPr id="165907" name="Picture 20"/>
          <p:cNvPicPr>
            <a:picLocks noChangeAspect="1" noChangeArrowheads="1"/>
          </p:cNvPicPr>
          <p:nvPr/>
        </p:nvPicPr>
        <p:blipFill>
          <a:blip r:embed="rId6"/>
          <a:srcRect l="40974" t="8980" r="19733" b="11604"/>
          <a:stretch>
            <a:fillRect/>
          </a:stretch>
        </p:blipFill>
        <p:spPr bwMode="auto">
          <a:xfrm>
            <a:off x="1116013" y="1125538"/>
            <a:ext cx="4899025" cy="5094287"/>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Titel 1"/>
          <p:cNvSpPr>
            <a:spLocks/>
          </p:cNvSpPr>
          <p:nvPr/>
        </p:nvSpPr>
        <p:spPr bwMode="auto">
          <a:xfrm>
            <a:off x="1635125" y="0"/>
            <a:ext cx="7508875" cy="1143000"/>
          </a:xfrm>
          <a:prstGeom prst="rect">
            <a:avLst/>
          </a:prstGeom>
          <a:noFill/>
          <a:ln w="9525">
            <a:noFill/>
            <a:round/>
            <a:headEnd/>
            <a:tailEnd/>
          </a:ln>
          <a:effectLst/>
        </p:spPr>
        <p:txBody>
          <a:bodyPr lIns="0" tIns="0" rIns="0" bIns="0" anchor="ctr"/>
          <a:lstStyle/>
          <a:p>
            <a:pPr eaLnBrk="0" hangingPunct="0">
              <a:buClr>
                <a:srgbClr val="000000"/>
              </a:buClr>
              <a:buFont typeface="Arial" charset="0"/>
              <a:buNone/>
            </a:pPr>
            <a:r>
              <a:rPr lang="de-DE" altLang="de-DE" sz="4800">
                <a:solidFill>
                  <a:srgbClr val="990000"/>
                </a:solidFill>
              </a:rPr>
              <a:t>Abenteuerspielplatz „Werki“</a:t>
            </a:r>
          </a:p>
        </p:txBody>
      </p:sp>
      <p:sp>
        <p:nvSpPr>
          <p:cNvPr id="166918" name="Rectangle 2"/>
          <p:cNvSpPr>
            <a:spLocks noChangeArrowheads="1"/>
          </p:cNvSpPr>
          <p:nvPr/>
        </p:nvSpPr>
        <p:spPr bwMode="auto">
          <a:xfrm>
            <a:off x="1065213" y="1309688"/>
            <a:ext cx="7542212" cy="4525962"/>
          </a:xfrm>
          <a:prstGeom prst="rect">
            <a:avLst/>
          </a:prstGeom>
          <a:noFill/>
          <a:ln w="9525">
            <a:noFill/>
            <a:round/>
            <a:headEnd/>
            <a:tailEnd/>
          </a:ln>
          <a:effectLst/>
        </p:spPr>
        <p:txBody>
          <a:bodyPr lIns="0" tIns="25518" rIns="0" bIns="0"/>
          <a:lstStyle/>
          <a:p>
            <a:pPr marL="511175" indent="-414338" defTabSz="404813" hangingPunct="0">
              <a:buClr>
                <a:srgbClr val="004586"/>
              </a:buClr>
              <a:buSzPct val="45000"/>
              <a:buFont typeface="Arial" charset="0"/>
              <a:buChar char="•"/>
              <a:tabLst>
                <a:tab pos="655638" algn="l"/>
                <a:tab pos="1312863" algn="l"/>
                <a:tab pos="1968500" algn="l"/>
                <a:tab pos="2625725" algn="l"/>
                <a:tab pos="3282950" algn="l"/>
                <a:tab pos="3938588" algn="l"/>
                <a:tab pos="4595813" algn="l"/>
                <a:tab pos="5253038" algn="l"/>
                <a:tab pos="5908675" algn="l"/>
                <a:tab pos="6565900" algn="l"/>
                <a:tab pos="7223125" algn="l"/>
              </a:tabLst>
            </a:pPr>
            <a:r>
              <a:rPr lang="de-DE" altLang="de-DE" sz="3200">
                <a:solidFill>
                  <a:srgbClr val="000066"/>
                </a:solidFill>
              </a:rPr>
              <a:t>5.- und 6.-Klässler können hier bauen, klettern und toben</a:t>
            </a:r>
          </a:p>
          <a:p>
            <a:pPr marL="511175" indent="-414338" defTabSz="404813" hangingPunct="0">
              <a:buClr>
                <a:srgbClr val="004586"/>
              </a:buClr>
              <a:buSzPct val="45000"/>
              <a:buFont typeface="Arial" charset="0"/>
              <a:buChar char="•"/>
              <a:tabLst>
                <a:tab pos="655638" algn="l"/>
                <a:tab pos="1312863" algn="l"/>
                <a:tab pos="1968500" algn="l"/>
                <a:tab pos="2625725" algn="l"/>
                <a:tab pos="3282950" algn="l"/>
                <a:tab pos="3938588" algn="l"/>
                <a:tab pos="4595813" algn="l"/>
                <a:tab pos="5253038" algn="l"/>
                <a:tab pos="5908675" algn="l"/>
                <a:tab pos="6565900" algn="l"/>
                <a:tab pos="7223125" algn="l"/>
              </a:tabLst>
            </a:pPr>
            <a:r>
              <a:rPr lang="de-DE" altLang="de-DE" sz="3200">
                <a:solidFill>
                  <a:srgbClr val="000066"/>
                </a:solidFill>
              </a:rPr>
              <a:t>Aufsicht und Anleitung durch Sozialpä-dagog*innen, Lehrer*innen und Eltern</a:t>
            </a:r>
          </a:p>
        </p:txBody>
      </p:sp>
      <p:pic>
        <p:nvPicPr>
          <p:cNvPr id="6" name="Picture 6"/>
          <p:cNvPicPr>
            <a:picLocks noChangeAspect="1" noChangeArrowheads="1"/>
          </p:cNvPicPr>
          <p:nvPr/>
        </p:nvPicPr>
        <p:blipFill>
          <a:blip r:embed="rId3"/>
          <a:srcRect/>
          <a:stretch>
            <a:fillRect/>
          </a:stretch>
        </p:blipFill>
        <p:spPr bwMode="auto">
          <a:xfrm>
            <a:off x="684213" y="3644900"/>
            <a:ext cx="3679825" cy="2451100"/>
          </a:xfrm>
          <a:prstGeom prst="rect">
            <a:avLst/>
          </a:prstGeom>
          <a:noFill/>
          <a:ln w="9525">
            <a:noFill/>
            <a:round/>
            <a:headEnd/>
            <a:tailEnd/>
          </a:ln>
          <a:effectLst/>
        </p:spPr>
      </p:pic>
      <p:pic>
        <p:nvPicPr>
          <p:cNvPr id="8" name="Picture 10"/>
          <p:cNvPicPr>
            <a:picLocks noChangeAspect="1" noChangeArrowheads="1"/>
          </p:cNvPicPr>
          <p:nvPr/>
        </p:nvPicPr>
        <p:blipFill>
          <a:blip r:embed="rId4"/>
          <a:srcRect/>
          <a:stretch>
            <a:fillRect/>
          </a:stretch>
        </p:blipFill>
        <p:spPr bwMode="auto">
          <a:xfrm>
            <a:off x="4427538" y="3284538"/>
            <a:ext cx="2919412" cy="1943100"/>
          </a:xfrm>
          <a:prstGeom prst="rect">
            <a:avLst/>
          </a:prstGeom>
          <a:noFill/>
          <a:ln w="9525">
            <a:noFill/>
            <a:round/>
            <a:headEnd/>
            <a:tailEnd/>
          </a:ln>
          <a:effectLst/>
        </p:spPr>
      </p:pic>
      <p:pic>
        <p:nvPicPr>
          <p:cNvPr id="7" name="Picture 8"/>
          <p:cNvPicPr>
            <a:picLocks noChangeAspect="1" noChangeArrowheads="1"/>
          </p:cNvPicPr>
          <p:nvPr/>
        </p:nvPicPr>
        <p:blipFill>
          <a:blip r:embed="rId5"/>
          <a:srcRect/>
          <a:stretch>
            <a:fillRect/>
          </a:stretch>
        </p:blipFill>
        <p:spPr bwMode="auto">
          <a:xfrm>
            <a:off x="5795963" y="4610100"/>
            <a:ext cx="2674937" cy="1781175"/>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3"/>
          <p:cNvPicPr>
            <a:picLocks noChangeAspect="1" noChangeArrowheads="1"/>
          </p:cNvPicPr>
          <p:nvPr/>
        </p:nvPicPr>
        <p:blipFill>
          <a:blip r:embed="rId3"/>
          <a:srcRect/>
          <a:stretch>
            <a:fillRect/>
          </a:stretch>
        </p:blipFill>
        <p:spPr bwMode="auto">
          <a:xfrm>
            <a:off x="6732588" y="5351463"/>
            <a:ext cx="2411412" cy="1506537"/>
          </a:xfrm>
          <a:prstGeom prst="rect">
            <a:avLst/>
          </a:prstGeom>
          <a:noFill/>
          <a:ln w="9525">
            <a:noFill/>
            <a:miter lim="800000"/>
            <a:headEnd/>
            <a:tailEnd/>
          </a:ln>
        </p:spPr>
      </p:pic>
      <p:sp>
        <p:nvSpPr>
          <p:cNvPr id="109570" name="Titel 1"/>
          <p:cNvSpPr>
            <a:spLocks noGrp="1"/>
          </p:cNvSpPr>
          <p:nvPr>
            <p:ph type="title"/>
          </p:nvPr>
        </p:nvSpPr>
        <p:spPr>
          <a:xfrm>
            <a:off x="1608138" y="0"/>
            <a:ext cx="7535862" cy="700088"/>
          </a:xfrm>
        </p:spPr>
        <p:txBody>
          <a:bodyPr anchor="t" anchorCtr="1"/>
          <a:lstStyle/>
          <a:p>
            <a:r>
              <a:rPr lang="de-DE" altLang="de-DE" sz="4000" smtClean="0">
                <a:solidFill>
                  <a:srgbClr val="990000"/>
                </a:solidFill>
                <a:latin typeface="Calibri" pitchFamily="34" charset="0"/>
              </a:rPr>
              <a:t>Soziales Lernen und Unterstützung</a:t>
            </a:r>
            <a:r>
              <a:rPr lang="de-DE" altLang="de-DE" sz="4400" smtClean="0">
                <a:solidFill>
                  <a:srgbClr val="002060"/>
                </a:solidFill>
                <a:latin typeface="Calibri" pitchFamily="34" charset="0"/>
              </a:rPr>
              <a:t/>
            </a:r>
            <a:br>
              <a:rPr lang="de-DE" altLang="de-DE" sz="4400" smtClean="0">
                <a:solidFill>
                  <a:srgbClr val="002060"/>
                </a:solidFill>
                <a:latin typeface="Calibri" pitchFamily="34" charset="0"/>
              </a:rPr>
            </a:br>
            <a:endParaRPr lang="de-DE" altLang="de-DE" sz="4400" smtClean="0">
              <a:latin typeface="Calibri" pitchFamily="34" charset="0"/>
            </a:endParaRPr>
          </a:p>
        </p:txBody>
      </p:sp>
      <p:sp>
        <p:nvSpPr>
          <p:cNvPr id="139267" name="Inhaltsplatzhalter 2"/>
          <p:cNvSpPr>
            <a:spLocks noGrp="1"/>
          </p:cNvSpPr>
          <p:nvPr>
            <p:ph idx="1"/>
          </p:nvPr>
        </p:nvSpPr>
        <p:spPr>
          <a:xfrm>
            <a:off x="669925" y="1425575"/>
            <a:ext cx="8694738" cy="4046538"/>
          </a:xfrm>
        </p:spPr>
        <p:txBody>
          <a:bodyPr/>
          <a:lstStyle/>
          <a:p>
            <a:pPr marL="0" indent="0" eaLnBrk="1" hangingPunct="1">
              <a:spcBef>
                <a:spcPts val="2000"/>
              </a:spcBef>
              <a:buClr>
                <a:srgbClr val="004586"/>
              </a:buClr>
              <a:buSzPts val="1100"/>
              <a:buFont typeface="Noto Sans Symbols"/>
              <a:buNone/>
            </a:pPr>
            <a:r>
              <a:rPr lang="en-US" sz="2600" b="1" smtClean="0">
                <a:solidFill>
                  <a:srgbClr val="000066"/>
                </a:solidFill>
                <a:latin typeface="Calibri" pitchFamily="34" charset="0"/>
                <a:cs typeface="Calibri" pitchFamily="34" charset="0"/>
                <a:sym typeface="Calibri" pitchFamily="34" charset="0"/>
              </a:rPr>
              <a:t>Schulsozialarbeiter*innen zur Beratung und Prävention</a:t>
            </a:r>
            <a:endParaRPr lang="de-DE" sz="2600" b="1" smtClean="0">
              <a:solidFill>
                <a:srgbClr val="000066"/>
              </a:solidFill>
              <a:latin typeface="Calibri" pitchFamily="34" charset="0"/>
            </a:endParaRPr>
          </a:p>
          <a:p>
            <a:pPr marL="0" indent="0" eaLnBrk="1" hangingPunct="1">
              <a:lnSpc>
                <a:spcPct val="150000"/>
              </a:lnSpc>
            </a:pPr>
            <a:r>
              <a:rPr lang="de-DE" altLang="de-DE" sz="2600" b="1" smtClean="0">
                <a:solidFill>
                  <a:srgbClr val="000066"/>
                </a:solidFill>
                <a:latin typeface="Calibri" pitchFamily="34" charset="0"/>
              </a:rPr>
              <a:t>Klassenlehrerstunden			Sozialtrainingsstunden</a:t>
            </a:r>
          </a:p>
          <a:p>
            <a:pPr marL="0" indent="0" eaLnBrk="1" hangingPunct="1">
              <a:lnSpc>
                <a:spcPct val="150000"/>
              </a:lnSpc>
            </a:pPr>
            <a:r>
              <a:rPr lang="de-DE" altLang="de-DE" sz="2600" b="1" smtClean="0">
                <a:solidFill>
                  <a:srgbClr val="000066"/>
                </a:solidFill>
                <a:latin typeface="Calibri" pitchFamily="34" charset="0"/>
              </a:rPr>
              <a:t>Beratungslehrer*innen			SIV-Verbindungslehrkräfte</a:t>
            </a:r>
          </a:p>
          <a:p>
            <a:pPr marL="0" indent="0" eaLnBrk="1" hangingPunct="1">
              <a:lnSpc>
                <a:spcPct val="150000"/>
              </a:lnSpc>
            </a:pPr>
            <a:r>
              <a:rPr lang="de-DE" altLang="de-DE" sz="2600" b="1" smtClean="0">
                <a:solidFill>
                  <a:srgbClr val="000066"/>
                </a:solidFill>
                <a:latin typeface="Calibri" pitchFamily="34" charset="0"/>
              </a:rPr>
              <a:t>Coole Staudis						Erlebnispädagogik</a:t>
            </a:r>
          </a:p>
          <a:p>
            <a:pPr marL="0" indent="0" eaLnBrk="1" hangingPunct="1">
              <a:lnSpc>
                <a:spcPct val="150000"/>
              </a:lnSpc>
            </a:pPr>
            <a:r>
              <a:rPr lang="de-DE" altLang="de-DE" sz="2600" b="1" smtClean="0">
                <a:solidFill>
                  <a:srgbClr val="000066"/>
                </a:solidFill>
                <a:latin typeface="Calibri" pitchFamily="34" charset="0"/>
              </a:rPr>
              <a:t>Sozialpraktikum / Compassion</a:t>
            </a:r>
          </a:p>
          <a:p>
            <a:pPr marL="0" indent="0" eaLnBrk="1" hangingPunct="1">
              <a:lnSpc>
                <a:spcPct val="150000"/>
              </a:lnSpc>
            </a:pPr>
            <a:r>
              <a:rPr lang="de-DE" altLang="de-DE" sz="2600" b="1" smtClean="0">
                <a:solidFill>
                  <a:srgbClr val="000066"/>
                </a:solidFill>
                <a:latin typeface="Calibri" pitchFamily="34" charset="0"/>
              </a:rPr>
              <a:t>Projekt Soziales Engagement	</a:t>
            </a:r>
            <a:r>
              <a:rPr lang="de-DE" altLang="de-DE" sz="2400" b="1" smtClean="0">
                <a:solidFill>
                  <a:srgbClr val="0000FF"/>
                </a:solidFill>
                <a:latin typeface="Calibri" pitchFamily="34" charset="0"/>
              </a:rPr>
              <a:t>	</a:t>
            </a:r>
          </a:p>
        </p:txBody>
      </p:sp>
      <p:pic>
        <p:nvPicPr>
          <p:cNvPr id="109572" name="Picture 2"/>
          <p:cNvPicPr>
            <a:picLocks noChangeAspect="1" noChangeArrowheads="1"/>
          </p:cNvPicPr>
          <p:nvPr/>
        </p:nvPicPr>
        <p:blipFill>
          <a:blip r:embed="rId4"/>
          <a:srcRect/>
          <a:stretch>
            <a:fillRect/>
          </a:stretch>
        </p:blipFill>
        <p:spPr bwMode="auto">
          <a:xfrm>
            <a:off x="5235575" y="4152900"/>
            <a:ext cx="2457450" cy="1639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Google Shape;654;p84"/>
          <p:cNvSpPr txBox="1">
            <a:spLocks noGrp="1"/>
          </p:cNvSpPr>
          <p:nvPr>
            <p:ph type="title"/>
          </p:nvPr>
        </p:nvSpPr>
        <p:spPr>
          <a:xfrm>
            <a:off x="1568450" y="115888"/>
            <a:ext cx="7467600" cy="865187"/>
          </a:xfrm>
        </p:spPr>
        <p:txBody>
          <a:bodyPr/>
          <a:lstStyle/>
          <a:p>
            <a:pPr eaLnBrk="1" hangingPunct="1">
              <a:spcBef>
                <a:spcPct val="0"/>
              </a:spcBef>
              <a:spcAft>
                <a:spcPct val="0"/>
              </a:spcAft>
              <a:buSzPts val="5400"/>
            </a:pPr>
            <a:r>
              <a:rPr lang="en-US" sz="5400" b="1" smtClean="0">
                <a:solidFill>
                  <a:srgbClr val="990000"/>
                </a:solidFill>
                <a:latin typeface="Calibri" pitchFamily="34" charset="0"/>
                <a:cs typeface="Calibri" pitchFamily="34" charset="0"/>
                <a:sym typeface="Calibri" pitchFamily="34" charset="0"/>
              </a:rPr>
              <a:t>Anmeldung</a:t>
            </a:r>
            <a:endParaRPr lang="de-DE" sz="5400" b="1" smtClean="0">
              <a:solidFill>
                <a:srgbClr val="990000"/>
              </a:solidFill>
              <a:latin typeface="Calibri" pitchFamily="34" charset="0"/>
              <a:cs typeface="Calibri" pitchFamily="34" charset="0"/>
              <a:sym typeface="Calibri" pitchFamily="34" charset="0"/>
            </a:endParaRPr>
          </a:p>
        </p:txBody>
      </p:sp>
      <p:sp>
        <p:nvSpPr>
          <p:cNvPr id="113666" name="Google Shape;655;p84"/>
          <p:cNvSpPr txBox="1">
            <a:spLocks noGrp="1"/>
          </p:cNvSpPr>
          <p:nvPr>
            <p:ph type="body" idx="1"/>
          </p:nvPr>
        </p:nvSpPr>
        <p:spPr>
          <a:xfrm>
            <a:off x="755650" y="993775"/>
            <a:ext cx="7777163" cy="4751388"/>
          </a:xfrm>
        </p:spPr>
        <p:txBody>
          <a:bodyPr/>
          <a:lstStyle/>
          <a:p>
            <a:pPr marL="307975" indent="-307975" eaLnBrk="1" hangingPunct="1">
              <a:lnSpc>
                <a:spcPct val="150000"/>
              </a:lnSpc>
              <a:spcBef>
                <a:spcPct val="0"/>
              </a:spcBef>
              <a:spcAft>
                <a:spcPct val="0"/>
              </a:spcAft>
              <a:buSzPts val="2800"/>
              <a:buFont typeface="Times New Roman" pitchFamily="18" charset="0"/>
              <a:buNone/>
            </a:pPr>
            <a:r>
              <a:rPr lang="en-US" sz="2800" dirty="0" smtClean="0">
                <a:solidFill>
                  <a:srgbClr val="C00000"/>
                </a:solidFill>
                <a:latin typeface="Calibri" pitchFamily="34" charset="0"/>
                <a:cs typeface="Calibri" pitchFamily="34" charset="0"/>
                <a:sym typeface="Calibri" pitchFamily="34" charset="0"/>
              </a:rPr>
              <a:t>    </a:t>
            </a:r>
            <a:r>
              <a:rPr lang="en-US" sz="2800" dirty="0" smtClean="0">
                <a:solidFill>
                  <a:srgbClr val="990000"/>
                </a:solidFill>
                <a:latin typeface="Calibri" pitchFamily="34" charset="0"/>
                <a:cs typeface="Calibri" pitchFamily="34" charset="0"/>
                <a:sym typeface="Calibri" pitchFamily="34" charset="0"/>
              </a:rPr>
              <a:t>Die </a:t>
            </a:r>
            <a:r>
              <a:rPr lang="en-US" sz="2800" b="1" dirty="0" err="1" smtClean="0">
                <a:solidFill>
                  <a:srgbClr val="990000"/>
                </a:solidFill>
                <a:latin typeface="Calibri" pitchFamily="34" charset="0"/>
                <a:cs typeface="Calibri" pitchFamily="34" charset="0"/>
                <a:sym typeface="Calibri" pitchFamily="34" charset="0"/>
              </a:rPr>
              <a:t>Anmeldung</a:t>
            </a:r>
            <a:r>
              <a:rPr lang="en-US" sz="2800" dirty="0" smtClean="0">
                <a:solidFill>
                  <a:srgbClr val="990000"/>
                </a:solidFill>
                <a:latin typeface="Calibri" pitchFamily="34" charset="0"/>
                <a:cs typeface="Calibri" pitchFamily="34" charset="0"/>
                <a:sym typeface="Calibri" pitchFamily="34" charset="0"/>
              </a:rPr>
              <a:t> </a:t>
            </a:r>
            <a:r>
              <a:rPr lang="en-US" sz="2800" dirty="0" err="1" smtClean="0">
                <a:solidFill>
                  <a:srgbClr val="990000"/>
                </a:solidFill>
                <a:latin typeface="Calibri" pitchFamily="34" charset="0"/>
                <a:cs typeface="Calibri" pitchFamily="34" charset="0"/>
                <a:sym typeface="Calibri" pitchFamily="34" charset="0"/>
              </a:rPr>
              <a:t>findet</a:t>
            </a:r>
            <a:r>
              <a:rPr lang="en-US" sz="2800" dirty="0" smtClean="0">
                <a:solidFill>
                  <a:srgbClr val="990000"/>
                </a:solidFill>
                <a:latin typeface="Calibri" pitchFamily="34" charset="0"/>
                <a:cs typeface="Calibri" pitchFamily="34" charset="0"/>
                <a:sym typeface="Calibri" pitchFamily="34" charset="0"/>
              </a:rPr>
              <a:t> am 09. und 10.</a:t>
            </a:r>
            <a:r>
              <a:rPr lang="en-US" sz="2800" b="1" dirty="0" smtClean="0">
                <a:solidFill>
                  <a:srgbClr val="990000"/>
                </a:solidFill>
                <a:latin typeface="Calibri" pitchFamily="34" charset="0"/>
                <a:cs typeface="Calibri" pitchFamily="34" charset="0"/>
                <a:sym typeface="Calibri" pitchFamily="34" charset="0"/>
              </a:rPr>
              <a:t> </a:t>
            </a:r>
            <a:r>
              <a:rPr lang="en-US" sz="2800" b="1" dirty="0" err="1" smtClean="0">
                <a:solidFill>
                  <a:srgbClr val="990000"/>
                </a:solidFill>
                <a:latin typeface="Calibri" pitchFamily="34" charset="0"/>
                <a:cs typeface="Calibri" pitchFamily="34" charset="0"/>
                <a:sym typeface="Calibri" pitchFamily="34" charset="0"/>
              </a:rPr>
              <a:t>März</a:t>
            </a:r>
            <a:r>
              <a:rPr lang="en-US" sz="2800" b="1" dirty="0" smtClean="0">
                <a:solidFill>
                  <a:srgbClr val="990000"/>
                </a:solidFill>
                <a:latin typeface="Calibri" pitchFamily="34" charset="0"/>
                <a:cs typeface="Calibri" pitchFamily="34" charset="0"/>
                <a:sym typeface="Calibri" pitchFamily="34" charset="0"/>
              </a:rPr>
              <a:t> </a:t>
            </a:r>
            <a:r>
              <a:rPr lang="en-US" sz="2800" b="1" dirty="0" smtClean="0">
                <a:solidFill>
                  <a:srgbClr val="990000"/>
                </a:solidFill>
                <a:latin typeface="Calibri" pitchFamily="34" charset="0"/>
                <a:cs typeface="Calibri" pitchFamily="34" charset="0"/>
                <a:sym typeface="Calibri" pitchFamily="34" charset="0"/>
              </a:rPr>
              <a:t>2022 </a:t>
            </a:r>
            <a:r>
              <a:rPr lang="en-US" sz="2800" b="1" dirty="0" err="1" smtClean="0">
                <a:solidFill>
                  <a:srgbClr val="990000"/>
                </a:solidFill>
                <a:latin typeface="Calibri" pitchFamily="34" charset="0"/>
                <a:cs typeface="Calibri" pitchFamily="34" charset="0"/>
                <a:sym typeface="Calibri" pitchFamily="34" charset="0"/>
              </a:rPr>
              <a:t>statt</a:t>
            </a:r>
            <a:r>
              <a:rPr lang="en-US" sz="2800" b="1" dirty="0" smtClean="0">
                <a:solidFill>
                  <a:srgbClr val="990000"/>
                </a:solidFill>
                <a:latin typeface="Calibri" pitchFamily="34" charset="0"/>
                <a:cs typeface="Calibri" pitchFamily="34" charset="0"/>
                <a:sym typeface="Calibri" pitchFamily="34" charset="0"/>
              </a:rPr>
              <a:t>. </a:t>
            </a:r>
            <a:endParaRPr lang="de-DE" sz="2900" dirty="0" smtClean="0">
              <a:solidFill>
                <a:srgbClr val="990000"/>
              </a:solidFill>
              <a:latin typeface="Arial" charset="0"/>
              <a:cs typeface="Arial" charset="0"/>
            </a:endParaRPr>
          </a:p>
          <a:p>
            <a:pPr marL="307975" indent="-307975" eaLnBrk="1" hangingPunct="1">
              <a:lnSpc>
                <a:spcPct val="150000"/>
              </a:lnSpc>
              <a:spcBef>
                <a:spcPts val="1200"/>
              </a:spcBef>
              <a:spcAft>
                <a:spcPct val="0"/>
              </a:spcAft>
              <a:buSzPts val="2800"/>
              <a:buFont typeface="Times New Roman" pitchFamily="18" charset="0"/>
              <a:buNone/>
            </a:pPr>
            <a:r>
              <a:rPr lang="en-US" sz="2800" b="1" dirty="0" err="1" smtClean="0">
                <a:solidFill>
                  <a:srgbClr val="000066"/>
                </a:solidFill>
                <a:latin typeface="Calibri" pitchFamily="34" charset="0"/>
                <a:cs typeface="Calibri" pitchFamily="34" charset="0"/>
                <a:sym typeface="Calibri" pitchFamily="34" charset="0"/>
              </a:rPr>
              <a:t>Zur</a:t>
            </a:r>
            <a:r>
              <a:rPr lang="en-US" sz="2800" b="1" dirty="0" smtClean="0">
                <a:solidFill>
                  <a:srgbClr val="000066"/>
                </a:solidFill>
                <a:latin typeface="Calibri" pitchFamily="34" charset="0"/>
                <a:cs typeface="Calibri" pitchFamily="34" charset="0"/>
                <a:sym typeface="Calibri" pitchFamily="34" charset="0"/>
              </a:rPr>
              <a:t> </a:t>
            </a:r>
            <a:r>
              <a:rPr lang="en-US" sz="2800" b="1" dirty="0" err="1" smtClean="0">
                <a:solidFill>
                  <a:srgbClr val="000066"/>
                </a:solidFill>
                <a:latin typeface="Calibri" pitchFamily="34" charset="0"/>
                <a:cs typeface="Calibri" pitchFamily="34" charset="0"/>
                <a:sym typeface="Calibri" pitchFamily="34" charset="0"/>
              </a:rPr>
              <a:t>Anmeldung</a:t>
            </a:r>
            <a:r>
              <a:rPr lang="en-US" sz="2800" b="1" dirty="0" smtClean="0">
                <a:solidFill>
                  <a:srgbClr val="000066"/>
                </a:solidFill>
                <a:latin typeface="Calibri" pitchFamily="34" charset="0"/>
                <a:cs typeface="Calibri" pitchFamily="34" charset="0"/>
                <a:sym typeface="Calibri" pitchFamily="34" charset="0"/>
              </a:rPr>
              <a:t> </a:t>
            </a:r>
            <a:r>
              <a:rPr lang="en-US" sz="2800" b="1" dirty="0" err="1" smtClean="0">
                <a:solidFill>
                  <a:srgbClr val="000066"/>
                </a:solidFill>
                <a:latin typeface="Calibri" pitchFamily="34" charset="0"/>
                <a:cs typeface="Calibri" pitchFamily="34" charset="0"/>
                <a:sym typeface="Calibri" pitchFamily="34" charset="0"/>
              </a:rPr>
              <a:t>benötigen</a:t>
            </a:r>
            <a:r>
              <a:rPr lang="en-US" sz="2800" b="1" dirty="0" smtClean="0">
                <a:solidFill>
                  <a:srgbClr val="000066"/>
                </a:solidFill>
                <a:latin typeface="Calibri" pitchFamily="34" charset="0"/>
                <a:cs typeface="Calibri" pitchFamily="34" charset="0"/>
                <a:sym typeface="Calibri" pitchFamily="34" charset="0"/>
              </a:rPr>
              <a:t> </a:t>
            </a:r>
            <a:r>
              <a:rPr lang="en-US" sz="2800" b="1" dirty="0" err="1" smtClean="0">
                <a:solidFill>
                  <a:srgbClr val="000066"/>
                </a:solidFill>
                <a:latin typeface="Calibri" pitchFamily="34" charset="0"/>
                <a:cs typeface="Calibri" pitchFamily="34" charset="0"/>
                <a:sym typeface="Calibri" pitchFamily="34" charset="0"/>
              </a:rPr>
              <a:t>wir</a:t>
            </a:r>
            <a:r>
              <a:rPr lang="en-US" sz="2800" b="1" dirty="0" smtClean="0">
                <a:solidFill>
                  <a:srgbClr val="000066"/>
                </a:solidFill>
                <a:latin typeface="Calibri" pitchFamily="34" charset="0"/>
                <a:cs typeface="Calibri" pitchFamily="34" charset="0"/>
                <a:sym typeface="Calibri" pitchFamily="34" charset="0"/>
              </a:rPr>
              <a:t>:</a:t>
            </a:r>
            <a:endParaRPr lang="de-DE" sz="2800" b="1" dirty="0" smtClean="0">
              <a:solidFill>
                <a:srgbClr val="000066"/>
              </a:solidFill>
              <a:latin typeface="Calibri" pitchFamily="34" charset="0"/>
              <a:cs typeface="Arial" charset="0"/>
            </a:endParaRPr>
          </a:p>
          <a:p>
            <a:pPr marL="307975" indent="-307975" eaLnBrk="1" hangingPunct="1">
              <a:lnSpc>
                <a:spcPct val="100000"/>
              </a:lnSpc>
              <a:spcBef>
                <a:spcPts val="1200"/>
              </a:spcBef>
              <a:spcAft>
                <a:spcPct val="0"/>
              </a:spcAft>
              <a:buClr>
                <a:srgbClr val="004586"/>
              </a:buClr>
              <a:buSzPts val="2800"/>
              <a:buFont typeface="Times New Roman" pitchFamily="18" charset="0"/>
              <a:buChar char="•"/>
            </a:pPr>
            <a:r>
              <a:rPr lang="en-US" sz="2800" b="1" dirty="0" err="1" smtClean="0">
                <a:solidFill>
                  <a:srgbClr val="000066"/>
                </a:solidFill>
                <a:latin typeface="Calibri" pitchFamily="34" charset="0"/>
                <a:cs typeface="Calibri" pitchFamily="34" charset="0"/>
                <a:sym typeface="Calibri" pitchFamily="34" charset="0"/>
              </a:rPr>
              <a:t>Grundschulempfehlung</a:t>
            </a:r>
            <a:endParaRPr lang="en-US" sz="2800" b="1" dirty="0" smtClean="0">
              <a:solidFill>
                <a:srgbClr val="000066"/>
              </a:solidFill>
              <a:latin typeface="Calibri" pitchFamily="34" charset="0"/>
              <a:cs typeface="Calibri" pitchFamily="34" charset="0"/>
              <a:sym typeface="Calibri" pitchFamily="34" charset="0"/>
            </a:endParaRPr>
          </a:p>
          <a:p>
            <a:pPr marL="307975" indent="-307975" eaLnBrk="1" hangingPunct="1">
              <a:lnSpc>
                <a:spcPct val="100000"/>
              </a:lnSpc>
              <a:spcBef>
                <a:spcPts val="1200"/>
              </a:spcBef>
              <a:spcAft>
                <a:spcPct val="0"/>
              </a:spcAft>
              <a:buClr>
                <a:srgbClr val="004586"/>
              </a:buClr>
              <a:buSzPts val="2800"/>
              <a:buFont typeface="Times New Roman" pitchFamily="18" charset="0"/>
              <a:buChar char="•"/>
            </a:pPr>
            <a:r>
              <a:rPr lang="en-US" sz="2800" b="1" dirty="0" err="1" smtClean="0">
                <a:solidFill>
                  <a:srgbClr val="000066"/>
                </a:solidFill>
                <a:latin typeface="Calibri" pitchFamily="34" charset="0"/>
                <a:cs typeface="Calibri" pitchFamily="34" charset="0"/>
                <a:sym typeface="Calibri" pitchFamily="34" charset="0"/>
              </a:rPr>
              <a:t>Masernschutz-Nachweis</a:t>
            </a:r>
            <a:endParaRPr lang="de-DE" sz="2800" b="1" dirty="0" smtClean="0">
              <a:solidFill>
                <a:srgbClr val="000066"/>
              </a:solidFill>
              <a:latin typeface="Calibri" pitchFamily="34" charset="0"/>
              <a:cs typeface="Arial" charset="0"/>
            </a:endParaRPr>
          </a:p>
          <a:p>
            <a:pPr marL="307975" indent="-307975" eaLnBrk="1" hangingPunct="1">
              <a:lnSpc>
                <a:spcPct val="100000"/>
              </a:lnSpc>
              <a:spcBef>
                <a:spcPts val="1200"/>
              </a:spcBef>
              <a:spcAft>
                <a:spcPct val="0"/>
              </a:spcAft>
              <a:buClr>
                <a:srgbClr val="004586"/>
              </a:buClr>
              <a:buSzPts val="2800"/>
              <a:buFont typeface="Times New Roman" pitchFamily="18" charset="0"/>
              <a:buChar char="•"/>
            </a:pPr>
            <a:r>
              <a:rPr lang="en-US" sz="2800" b="1" dirty="0" err="1" smtClean="0">
                <a:solidFill>
                  <a:srgbClr val="000066"/>
                </a:solidFill>
                <a:latin typeface="Calibri" pitchFamily="34" charset="0"/>
                <a:cs typeface="Calibri" pitchFamily="34" charset="0"/>
                <a:sym typeface="Calibri" pitchFamily="34" charset="0"/>
              </a:rPr>
              <a:t>aktuelles</a:t>
            </a:r>
            <a:r>
              <a:rPr lang="en-US" sz="2800" b="1" dirty="0" smtClean="0">
                <a:solidFill>
                  <a:srgbClr val="000066"/>
                </a:solidFill>
                <a:latin typeface="Calibri" pitchFamily="34" charset="0"/>
                <a:cs typeface="Calibri" pitchFamily="34" charset="0"/>
                <a:sym typeface="Calibri" pitchFamily="34" charset="0"/>
              </a:rPr>
              <a:t> </a:t>
            </a:r>
            <a:r>
              <a:rPr lang="en-US" sz="2800" b="1" dirty="0" err="1" smtClean="0">
                <a:solidFill>
                  <a:srgbClr val="000066"/>
                </a:solidFill>
                <a:latin typeface="Calibri" pitchFamily="34" charset="0"/>
                <a:cs typeface="Calibri" pitchFamily="34" charset="0"/>
                <a:sym typeface="Calibri" pitchFamily="34" charset="0"/>
              </a:rPr>
              <a:t>Passfoto</a:t>
            </a:r>
            <a:endParaRPr lang="de-DE" sz="2800" b="1" dirty="0" smtClean="0">
              <a:solidFill>
                <a:srgbClr val="000066"/>
              </a:solidFill>
              <a:latin typeface="Calibri" pitchFamily="34" charset="0"/>
              <a:cs typeface="Arial" charset="0"/>
            </a:endParaRPr>
          </a:p>
          <a:p>
            <a:pPr marL="307975" indent="-307975" eaLnBrk="1" hangingPunct="1">
              <a:lnSpc>
                <a:spcPct val="100000"/>
              </a:lnSpc>
              <a:spcBef>
                <a:spcPts val="1200"/>
              </a:spcBef>
              <a:spcAft>
                <a:spcPct val="0"/>
              </a:spcAft>
              <a:buClr>
                <a:srgbClr val="004586"/>
              </a:buClr>
              <a:buSzPts val="2800"/>
              <a:buFont typeface="Times New Roman" pitchFamily="18" charset="0"/>
              <a:buChar char="•"/>
            </a:pPr>
            <a:r>
              <a:rPr lang="en-US" sz="2800" b="1" dirty="0" err="1" smtClean="0">
                <a:solidFill>
                  <a:srgbClr val="000066"/>
                </a:solidFill>
                <a:latin typeface="Calibri" pitchFamily="34" charset="0"/>
                <a:cs typeface="Calibri" pitchFamily="34" charset="0"/>
                <a:sym typeface="Calibri" pitchFamily="34" charset="0"/>
              </a:rPr>
              <a:t>Geburtsurkunde</a:t>
            </a:r>
            <a:endParaRPr lang="de-DE" sz="2800" b="1" dirty="0" smtClean="0">
              <a:solidFill>
                <a:srgbClr val="000066"/>
              </a:solidFill>
              <a:latin typeface="Calibri" pitchFamily="34" charset="0"/>
              <a:cs typeface="Arial" charset="0"/>
            </a:endParaRPr>
          </a:p>
          <a:p>
            <a:pPr marL="307975" indent="-307975" eaLnBrk="1" hangingPunct="1">
              <a:lnSpc>
                <a:spcPct val="100000"/>
              </a:lnSpc>
              <a:spcBef>
                <a:spcPts val="1200"/>
              </a:spcBef>
              <a:spcAft>
                <a:spcPct val="0"/>
              </a:spcAft>
              <a:buClr>
                <a:srgbClr val="004586"/>
              </a:buClr>
              <a:buSzPts val="2800"/>
              <a:buFont typeface="Times New Roman" pitchFamily="18" charset="0"/>
              <a:buChar char="•"/>
            </a:pPr>
            <a:r>
              <a:rPr lang="en-US" sz="2800" b="1" dirty="0" err="1" smtClean="0">
                <a:solidFill>
                  <a:srgbClr val="000066"/>
                </a:solidFill>
                <a:latin typeface="Calibri" pitchFamily="34" charset="0"/>
                <a:cs typeface="Calibri" pitchFamily="34" charset="0"/>
                <a:sym typeface="Calibri" pitchFamily="34" charset="0"/>
              </a:rPr>
              <a:t>Selbstauskunft</a:t>
            </a:r>
            <a:endParaRPr lang="de-DE" sz="2800" b="1" dirty="0" smtClean="0">
              <a:solidFill>
                <a:srgbClr val="000066"/>
              </a:solidFill>
              <a:latin typeface="Calibri" pitchFamily="34" charset="0"/>
              <a:cs typeface="Arial" charset="0"/>
            </a:endParaRPr>
          </a:p>
          <a:p>
            <a:pPr marL="307975" indent="-307975" eaLnBrk="1" hangingPunct="1">
              <a:spcBef>
                <a:spcPts val="1200"/>
              </a:spcBef>
              <a:spcAft>
                <a:spcPct val="0"/>
              </a:spcAft>
            </a:pPr>
            <a:endParaRPr lang="de-DE" sz="2800" b="1" dirty="0" smtClean="0">
              <a:solidFill>
                <a:srgbClr val="000066"/>
              </a:solidFill>
              <a:latin typeface="Calibri" pitchFamily="34" charset="0"/>
              <a:cs typeface="Calibri" pitchFamily="34" charset="0"/>
              <a:sym typeface="Calibri" pitchFamily="34" charset="0"/>
            </a:endParaRPr>
          </a:p>
        </p:txBody>
      </p:sp>
      <p:pic>
        <p:nvPicPr>
          <p:cNvPr id="113667" name="Google Shape;656;p84"/>
          <p:cNvPicPr preferRelativeResize="0">
            <a:picLocks noChangeAspect="1" noChangeArrowheads="1"/>
          </p:cNvPicPr>
          <p:nvPr/>
        </p:nvPicPr>
        <p:blipFill>
          <a:blip r:embed="rId3"/>
          <a:srcRect/>
          <a:stretch>
            <a:fillRect/>
          </a:stretch>
        </p:blipFill>
        <p:spPr bwMode="auto">
          <a:xfrm>
            <a:off x="5940425" y="4868863"/>
            <a:ext cx="2873375" cy="1795462"/>
          </a:xfrm>
          <a:prstGeom prst="rect">
            <a:avLst/>
          </a:prstGeom>
          <a:noFill/>
          <a:ln w="9525">
            <a:noFill/>
            <a:miter lim="800000"/>
            <a:headEnd/>
            <a:tailEnd/>
          </a:ln>
        </p:spPr>
      </p:pic>
      <p:sp>
        <p:nvSpPr>
          <p:cNvPr id="2" name="Abgerundetes Rechteck 1"/>
          <p:cNvSpPr/>
          <p:nvPr/>
        </p:nvSpPr>
        <p:spPr>
          <a:xfrm rot="20357153">
            <a:off x="5366489" y="3099486"/>
            <a:ext cx="3175041" cy="212133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buClr>
                <a:srgbClr val="000000"/>
              </a:buClr>
              <a:buFont typeface="Arial" charset="0"/>
              <a:buNone/>
            </a:pPr>
            <a:r>
              <a:rPr lang="de-DE" sz="3200" dirty="0" smtClean="0">
                <a:solidFill>
                  <a:srgbClr val="990000"/>
                </a:solidFill>
                <a:latin typeface="Calibri" pitchFamily="34" charset="0"/>
                <a:cs typeface="Calibri" pitchFamily="34" charset="0"/>
              </a:rPr>
              <a:t>Aktuelle </a:t>
            </a:r>
            <a:r>
              <a:rPr lang="de-DE" sz="3200" dirty="0" smtClean="0">
                <a:solidFill>
                  <a:srgbClr val="990000"/>
                </a:solidFill>
                <a:latin typeface="Calibri" pitchFamily="34" charset="0"/>
                <a:cs typeface="Calibri" pitchFamily="34" charset="0"/>
              </a:rPr>
              <a:t> </a:t>
            </a:r>
            <a:r>
              <a:rPr lang="de-DE" sz="3200" dirty="0" smtClean="0">
                <a:solidFill>
                  <a:srgbClr val="990000"/>
                </a:solidFill>
                <a:latin typeface="Calibri" pitchFamily="34" charset="0"/>
                <a:cs typeface="Calibri" pitchFamily="34" charset="0"/>
              </a:rPr>
              <a:t>Informationen auf der Homepage</a:t>
            </a:r>
            <a:endParaRPr lang="de-DE" sz="3200" dirty="0">
              <a:solidFill>
                <a:srgbClr val="99000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Google Shape;644;p83"/>
          <p:cNvSpPr txBox="1">
            <a:spLocks noGrp="1"/>
          </p:cNvSpPr>
          <p:nvPr>
            <p:ph type="title"/>
          </p:nvPr>
        </p:nvSpPr>
        <p:spPr>
          <a:xfrm>
            <a:off x="1568450" y="327025"/>
            <a:ext cx="6819900" cy="654050"/>
          </a:xfrm>
        </p:spPr>
        <p:txBody>
          <a:bodyPr/>
          <a:lstStyle/>
          <a:p>
            <a:pPr eaLnBrk="1" hangingPunct="1">
              <a:spcBef>
                <a:spcPct val="0"/>
              </a:spcBef>
              <a:spcAft>
                <a:spcPct val="0"/>
              </a:spcAft>
              <a:buSzPts val="5400"/>
            </a:pPr>
            <a:r>
              <a:rPr lang="en-US" sz="5400" b="1" smtClean="0">
                <a:solidFill>
                  <a:srgbClr val="990000"/>
                </a:solidFill>
                <a:latin typeface="Calibri" pitchFamily="34" charset="0"/>
                <a:cs typeface="Calibri" pitchFamily="34" charset="0"/>
                <a:sym typeface="Calibri" pitchFamily="34" charset="0"/>
              </a:rPr>
              <a:t>Neubau</a:t>
            </a:r>
            <a:endParaRPr lang="de-DE" sz="5400" b="1" smtClean="0">
              <a:solidFill>
                <a:srgbClr val="990000"/>
              </a:solidFill>
              <a:latin typeface="Calibri" pitchFamily="34" charset="0"/>
              <a:cs typeface="Calibri" pitchFamily="34" charset="0"/>
              <a:sym typeface="Calibri" pitchFamily="34" charset="0"/>
            </a:endParaRPr>
          </a:p>
        </p:txBody>
      </p:sp>
      <p:sp>
        <p:nvSpPr>
          <p:cNvPr id="111618" name="Google Shape;645;p83"/>
          <p:cNvSpPr txBox="1">
            <a:spLocks noGrp="1"/>
          </p:cNvSpPr>
          <p:nvPr>
            <p:ph type="body" idx="1"/>
          </p:nvPr>
        </p:nvSpPr>
        <p:spPr>
          <a:xfrm>
            <a:off x="827088" y="1341438"/>
            <a:ext cx="7632700" cy="4967287"/>
          </a:xfrm>
        </p:spPr>
        <p:txBody>
          <a:bodyPr/>
          <a:lstStyle/>
          <a:p>
            <a:pPr marL="307975" indent="-307975" algn="r" eaLnBrk="1" hangingPunct="1">
              <a:spcBef>
                <a:spcPct val="0"/>
              </a:spcBef>
              <a:spcAft>
                <a:spcPct val="0"/>
              </a:spcAft>
              <a:buSzPts val="2900"/>
              <a:buFont typeface="Times New Roman" pitchFamily="18" charset="0"/>
              <a:buNone/>
            </a:pPr>
            <a:r>
              <a:rPr lang="en-US" sz="2900" dirty="0" smtClean="0">
                <a:solidFill>
                  <a:srgbClr val="000066"/>
                </a:solidFill>
                <a:latin typeface="Arial" charset="0"/>
                <a:cs typeface="Arial" charset="0"/>
              </a:rPr>
              <a:t>     </a:t>
            </a:r>
            <a:r>
              <a:rPr lang="en-US" sz="2900" dirty="0" err="1" smtClean="0">
                <a:solidFill>
                  <a:srgbClr val="000066"/>
                </a:solidFill>
                <a:latin typeface="Arial" charset="0"/>
                <a:cs typeface="Arial" charset="0"/>
              </a:rPr>
              <a:t>Umzug</a:t>
            </a:r>
            <a:r>
              <a:rPr lang="en-US" sz="2900" dirty="0">
                <a:solidFill>
                  <a:srgbClr val="000066"/>
                </a:solidFill>
                <a:latin typeface="Arial" charset="0"/>
                <a:cs typeface="Arial" charset="0"/>
              </a:rPr>
              <a:t> </a:t>
            </a:r>
            <a:r>
              <a:rPr lang="en-US" sz="2900" dirty="0" smtClean="0">
                <a:solidFill>
                  <a:srgbClr val="000066"/>
                </a:solidFill>
                <a:latin typeface="Arial" charset="0"/>
                <a:cs typeface="Arial" charset="0"/>
              </a:rPr>
              <a:t>in den </a:t>
            </a:r>
          </a:p>
          <a:p>
            <a:pPr marL="307975" indent="-307975" algn="r" eaLnBrk="1" hangingPunct="1">
              <a:spcBef>
                <a:spcPct val="0"/>
              </a:spcBef>
              <a:spcAft>
                <a:spcPct val="0"/>
              </a:spcAft>
              <a:buSzPts val="2900"/>
              <a:buFont typeface="Times New Roman" pitchFamily="18" charset="0"/>
              <a:buNone/>
            </a:pPr>
            <a:r>
              <a:rPr lang="en-US" sz="2900" dirty="0" smtClean="0">
                <a:solidFill>
                  <a:srgbClr val="000066"/>
                </a:solidFill>
                <a:latin typeface="Arial" charset="0"/>
                <a:cs typeface="Arial" charset="0"/>
              </a:rPr>
              <a:t>1. </a:t>
            </a:r>
            <a:r>
              <a:rPr lang="en-US" sz="2900" dirty="0" err="1" smtClean="0">
                <a:solidFill>
                  <a:srgbClr val="000066"/>
                </a:solidFill>
                <a:latin typeface="Arial" charset="0"/>
                <a:cs typeface="Arial" charset="0"/>
              </a:rPr>
              <a:t>Bauabschnitt</a:t>
            </a:r>
            <a:r>
              <a:rPr lang="en-US" sz="2900" dirty="0" smtClean="0">
                <a:solidFill>
                  <a:srgbClr val="000066"/>
                </a:solidFill>
                <a:latin typeface="Arial" charset="0"/>
                <a:cs typeface="Arial" charset="0"/>
              </a:rPr>
              <a:t> </a:t>
            </a:r>
          </a:p>
          <a:p>
            <a:pPr marL="307975" indent="-307975" algn="r" eaLnBrk="1" hangingPunct="1">
              <a:spcBef>
                <a:spcPct val="0"/>
              </a:spcBef>
              <a:spcAft>
                <a:spcPct val="0"/>
              </a:spcAft>
              <a:buSzPts val="2900"/>
              <a:buFont typeface="Times New Roman" pitchFamily="18" charset="0"/>
              <a:buNone/>
            </a:pPr>
            <a:r>
              <a:rPr lang="en-US" sz="2900" dirty="0" smtClean="0">
                <a:solidFill>
                  <a:srgbClr val="000066"/>
                </a:solidFill>
                <a:latin typeface="Arial" charset="0"/>
                <a:cs typeface="Arial" charset="0"/>
              </a:rPr>
              <a:t>Sommer 2022</a:t>
            </a:r>
            <a:endParaRPr lang="de-DE" sz="2900" dirty="0" smtClean="0">
              <a:solidFill>
                <a:srgbClr val="000066"/>
              </a:solidFill>
              <a:latin typeface="Arial" charset="0"/>
              <a:cs typeface="Arial" charset="0"/>
            </a:endParaRPr>
          </a:p>
          <a:p>
            <a:pPr marL="307975" indent="-307975" eaLnBrk="1" hangingPunct="1">
              <a:spcBef>
                <a:spcPts val="1200"/>
              </a:spcBef>
              <a:spcAft>
                <a:spcPct val="0"/>
              </a:spcAft>
              <a:buSzPts val="2900"/>
              <a:buFont typeface="Times New Roman" pitchFamily="18" charset="0"/>
              <a:buNone/>
            </a:pPr>
            <a:r>
              <a:rPr lang="en-US" sz="2900" dirty="0" smtClean="0">
                <a:solidFill>
                  <a:srgbClr val="000066"/>
                </a:solidFill>
                <a:latin typeface="Arial" charset="0"/>
                <a:cs typeface="Arial" charset="0"/>
              </a:rPr>
              <a:t>	</a:t>
            </a:r>
            <a:endParaRPr lang="de-DE" sz="2900" dirty="0" smtClean="0">
              <a:solidFill>
                <a:srgbClr val="000066"/>
              </a:solidFill>
              <a:latin typeface="Arial" charset="0"/>
              <a:cs typeface="Arial" charset="0"/>
            </a:endParaRPr>
          </a:p>
          <a:p>
            <a:pPr marL="307975" indent="-307975" eaLnBrk="1" hangingPunct="1">
              <a:spcBef>
                <a:spcPts val="1200"/>
              </a:spcBef>
              <a:spcAft>
                <a:spcPct val="0"/>
              </a:spcAft>
              <a:buSzPts val="1500"/>
              <a:buFont typeface="Times New Roman" pitchFamily="18" charset="0"/>
              <a:buNone/>
            </a:pPr>
            <a:r>
              <a:rPr lang="en-US" sz="1500" dirty="0" smtClean="0">
                <a:solidFill>
                  <a:srgbClr val="000066"/>
                </a:solidFill>
                <a:latin typeface="Arial" charset="0"/>
                <a:cs typeface="Arial" charset="0"/>
              </a:rPr>
              <a:t>	</a:t>
            </a:r>
            <a:endParaRPr lang="de-DE" sz="2900" dirty="0" smtClean="0">
              <a:solidFill>
                <a:srgbClr val="000066"/>
              </a:solidFill>
              <a:latin typeface="Arial" charset="0"/>
              <a:cs typeface="Arial" charset="0"/>
            </a:endParaRPr>
          </a:p>
          <a:p>
            <a:pPr marL="307975" indent="-307975" eaLnBrk="1" hangingPunct="1">
              <a:spcBef>
                <a:spcPts val="1200"/>
              </a:spcBef>
              <a:spcAft>
                <a:spcPct val="0"/>
              </a:spcAft>
              <a:buClr>
                <a:srgbClr val="00458B"/>
              </a:buClr>
              <a:buSzPts val="2000"/>
              <a:buFont typeface="Arial" charset="0"/>
              <a:buChar char="•"/>
            </a:pPr>
            <a:r>
              <a:rPr lang="en-US" sz="2400" b="1" dirty="0" err="1" smtClean="0">
                <a:solidFill>
                  <a:srgbClr val="000066"/>
                </a:solidFill>
                <a:latin typeface="Calibri" pitchFamily="34" charset="0"/>
                <a:cs typeface="Calibri" pitchFamily="34" charset="0"/>
                <a:sym typeface="Calibri" pitchFamily="34" charset="0"/>
              </a:rPr>
              <a:t>Ausreichend</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Räume</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während</a:t>
            </a:r>
            <a:r>
              <a:rPr lang="en-US" sz="2400" b="1" dirty="0" smtClean="0">
                <a:solidFill>
                  <a:srgbClr val="000066"/>
                </a:solidFill>
                <a:latin typeface="Calibri" pitchFamily="34" charset="0"/>
                <a:cs typeface="Calibri" pitchFamily="34" charset="0"/>
                <a:sym typeface="Calibri" pitchFamily="34" charset="0"/>
              </a:rPr>
              <a:t> </a:t>
            </a:r>
            <a:endParaRPr lang="de-DE" sz="2400" b="1" dirty="0" smtClean="0">
              <a:solidFill>
                <a:srgbClr val="000066"/>
              </a:solidFill>
              <a:latin typeface="Calibri" pitchFamily="34" charset="0"/>
              <a:cs typeface="Arial" charset="0"/>
            </a:endParaRPr>
          </a:p>
          <a:p>
            <a:pPr marL="307975" indent="-307975" eaLnBrk="1" hangingPunct="1">
              <a:spcBef>
                <a:spcPts val="1200"/>
              </a:spcBef>
              <a:spcAft>
                <a:spcPct val="0"/>
              </a:spcAft>
              <a:buSzPts val="2000"/>
              <a:buFont typeface="Times New Roman" pitchFamily="18" charset="0"/>
              <a:buNone/>
            </a:pPr>
            <a:r>
              <a:rPr lang="en-US" sz="2400" b="1" dirty="0" smtClean="0">
                <a:solidFill>
                  <a:srgbClr val="000066"/>
                </a:solidFill>
                <a:latin typeface="Calibri" pitchFamily="34" charset="0"/>
                <a:cs typeface="Calibri" pitchFamily="34" charset="0"/>
                <a:sym typeface="Calibri" pitchFamily="34" charset="0"/>
              </a:rPr>
              <a:t>     der </a:t>
            </a:r>
            <a:r>
              <a:rPr lang="en-US" sz="2400" b="1" dirty="0" err="1" smtClean="0">
                <a:solidFill>
                  <a:srgbClr val="000066"/>
                </a:solidFill>
                <a:latin typeface="Calibri" pitchFamily="34" charset="0"/>
                <a:cs typeface="Calibri" pitchFamily="34" charset="0"/>
                <a:sym typeface="Calibri" pitchFamily="34" charset="0"/>
              </a:rPr>
              <a:t>gesamten</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Bauzeit</a:t>
            </a:r>
            <a:endParaRPr lang="de-DE" sz="2400" b="1" dirty="0" smtClean="0">
              <a:solidFill>
                <a:srgbClr val="000066"/>
              </a:solidFill>
              <a:latin typeface="Calibri" pitchFamily="34" charset="0"/>
              <a:cs typeface="Arial" charset="0"/>
            </a:endParaRPr>
          </a:p>
          <a:p>
            <a:pPr marL="307975" indent="-307975" eaLnBrk="1" hangingPunct="1">
              <a:spcBef>
                <a:spcPts val="1200"/>
              </a:spcBef>
              <a:spcAft>
                <a:spcPct val="0"/>
              </a:spcAft>
              <a:buClr>
                <a:srgbClr val="00458B"/>
              </a:buClr>
              <a:buSzPts val="2000"/>
              <a:buFont typeface="Arial" charset="0"/>
              <a:buChar char="•"/>
            </a:pPr>
            <a:r>
              <a:rPr lang="en-US" sz="2400" b="1" dirty="0" err="1" smtClean="0">
                <a:solidFill>
                  <a:srgbClr val="000066"/>
                </a:solidFill>
                <a:latin typeface="Calibri" pitchFamily="34" charset="0"/>
                <a:cs typeface="Calibri" pitchFamily="34" charset="0"/>
                <a:sym typeface="Calibri" pitchFamily="34" charset="0"/>
              </a:rPr>
              <a:t>Kein</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Umzug</a:t>
            </a:r>
            <a:r>
              <a:rPr lang="en-US" sz="2400" b="1" dirty="0" smtClean="0">
                <a:solidFill>
                  <a:srgbClr val="000066"/>
                </a:solidFill>
                <a:latin typeface="Calibri" pitchFamily="34" charset="0"/>
                <a:cs typeface="Calibri" pitchFamily="34" charset="0"/>
                <a:sym typeface="Calibri" pitchFamily="34" charset="0"/>
              </a:rPr>
              <a:t> in Container</a:t>
            </a:r>
            <a:endParaRPr lang="de-DE" sz="2400" b="1" dirty="0" smtClean="0">
              <a:solidFill>
                <a:srgbClr val="000066"/>
              </a:solidFill>
              <a:latin typeface="Calibri" pitchFamily="34" charset="0"/>
              <a:cs typeface="Arial" charset="0"/>
            </a:endParaRPr>
          </a:p>
          <a:p>
            <a:pPr marL="307975" indent="-307975" eaLnBrk="1" hangingPunct="1">
              <a:spcBef>
                <a:spcPts val="1200"/>
              </a:spcBef>
              <a:spcAft>
                <a:spcPct val="0"/>
              </a:spcAft>
              <a:buClr>
                <a:srgbClr val="00458B"/>
              </a:buClr>
              <a:buSzPts val="2000"/>
              <a:buFont typeface="Arial" charset="0"/>
              <a:buChar char="•"/>
            </a:pPr>
            <a:r>
              <a:rPr lang="en-US" sz="2400" b="1" dirty="0" smtClean="0">
                <a:solidFill>
                  <a:srgbClr val="000066"/>
                </a:solidFill>
                <a:latin typeface="Calibri" pitchFamily="34" charset="0"/>
                <a:cs typeface="Calibri" pitchFamily="34" charset="0"/>
                <a:sym typeface="Calibri" pitchFamily="34" charset="0"/>
              </a:rPr>
              <a:t>Der </a:t>
            </a:r>
            <a:r>
              <a:rPr lang="en-US" sz="2400" b="1" dirty="0" err="1" smtClean="0">
                <a:solidFill>
                  <a:srgbClr val="000066"/>
                </a:solidFill>
                <a:latin typeface="Calibri" pitchFamily="34" charset="0"/>
                <a:cs typeface="Calibri" pitchFamily="34" charset="0"/>
                <a:sym typeface="Calibri" pitchFamily="34" charset="0"/>
              </a:rPr>
              <a:t>Mensabetrieb</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geht</a:t>
            </a:r>
            <a:r>
              <a:rPr lang="en-US" sz="2400" b="1" dirty="0" smtClean="0">
                <a:solidFill>
                  <a:srgbClr val="000066"/>
                </a:solidFill>
                <a:latin typeface="Calibri" pitchFamily="34" charset="0"/>
                <a:cs typeface="Calibri" pitchFamily="34" charset="0"/>
                <a:sym typeface="Calibri" pitchFamily="34" charset="0"/>
              </a:rPr>
              <a:t> die </a:t>
            </a:r>
            <a:r>
              <a:rPr lang="en-US" sz="2400" b="1" dirty="0" err="1" smtClean="0">
                <a:solidFill>
                  <a:srgbClr val="000066"/>
                </a:solidFill>
                <a:latin typeface="Calibri" pitchFamily="34" charset="0"/>
                <a:cs typeface="Calibri" pitchFamily="34" charset="0"/>
                <a:sym typeface="Calibri" pitchFamily="34" charset="0"/>
              </a:rPr>
              <a:t>ganze</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Bauzeit</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weiter</a:t>
            </a:r>
            <a:endParaRPr lang="de-DE" sz="2400" b="1" dirty="0" smtClean="0">
              <a:solidFill>
                <a:srgbClr val="000066"/>
              </a:solidFill>
              <a:latin typeface="Calibri" pitchFamily="34" charset="0"/>
              <a:cs typeface="Arial" charset="0"/>
            </a:endParaRPr>
          </a:p>
          <a:p>
            <a:pPr marL="307975" indent="-307975" eaLnBrk="1" hangingPunct="1">
              <a:spcBef>
                <a:spcPts val="1200"/>
              </a:spcBef>
              <a:spcAft>
                <a:spcPct val="0"/>
              </a:spcAft>
              <a:buClr>
                <a:srgbClr val="00458B"/>
              </a:buClr>
              <a:buSzPts val="2000"/>
              <a:buFont typeface="Arial" charset="0"/>
              <a:buChar char="•"/>
            </a:pPr>
            <a:r>
              <a:rPr lang="en-US" sz="2400" b="1" dirty="0" smtClean="0">
                <a:solidFill>
                  <a:srgbClr val="000066"/>
                </a:solidFill>
                <a:latin typeface="Calibri" pitchFamily="34" charset="0"/>
                <a:cs typeface="Calibri" pitchFamily="34" charset="0"/>
                <a:sym typeface="Calibri" pitchFamily="34" charset="0"/>
              </a:rPr>
              <a:t>Der </a:t>
            </a:r>
            <a:r>
              <a:rPr lang="en-US" sz="2400" b="1" dirty="0" err="1" smtClean="0">
                <a:solidFill>
                  <a:srgbClr val="000066"/>
                </a:solidFill>
                <a:latin typeface="Calibri" pitchFamily="34" charset="0"/>
                <a:cs typeface="Calibri" pitchFamily="34" charset="0"/>
                <a:sym typeface="Calibri" pitchFamily="34" charset="0"/>
              </a:rPr>
              <a:t>Werki</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bleibt</a:t>
            </a:r>
            <a:r>
              <a:rPr lang="en-US" sz="2400" b="1" dirty="0" smtClean="0">
                <a:solidFill>
                  <a:srgbClr val="000066"/>
                </a:solidFill>
                <a:latin typeface="Calibri" pitchFamily="34" charset="0"/>
                <a:cs typeface="Calibri" pitchFamily="34" charset="0"/>
                <a:sym typeface="Calibri" pitchFamily="34" charset="0"/>
              </a:rPr>
              <a:t> die </a:t>
            </a:r>
            <a:r>
              <a:rPr lang="en-US" sz="2400" b="1" dirty="0" err="1" smtClean="0">
                <a:solidFill>
                  <a:srgbClr val="000066"/>
                </a:solidFill>
                <a:latin typeface="Calibri" pitchFamily="34" charset="0"/>
                <a:cs typeface="Calibri" pitchFamily="34" charset="0"/>
                <a:sym typeface="Calibri" pitchFamily="34" charset="0"/>
              </a:rPr>
              <a:t>ganze</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Zeit</a:t>
            </a:r>
            <a:r>
              <a:rPr lang="en-US" sz="2400" b="1" dirty="0" smtClean="0">
                <a:solidFill>
                  <a:srgbClr val="000066"/>
                </a:solidFill>
                <a:latin typeface="Calibri" pitchFamily="34" charset="0"/>
                <a:cs typeface="Calibri" pitchFamily="34" charset="0"/>
                <a:sym typeface="Calibri" pitchFamily="34" charset="0"/>
              </a:rPr>
              <a:t> </a:t>
            </a:r>
            <a:r>
              <a:rPr lang="en-US" sz="2400" b="1" dirty="0" err="1" smtClean="0">
                <a:solidFill>
                  <a:srgbClr val="000066"/>
                </a:solidFill>
                <a:latin typeface="Calibri" pitchFamily="34" charset="0"/>
                <a:cs typeface="Calibri" pitchFamily="34" charset="0"/>
                <a:sym typeface="Calibri" pitchFamily="34" charset="0"/>
              </a:rPr>
              <a:t>offen</a:t>
            </a:r>
            <a:endParaRPr lang="de-DE" sz="2400" b="1" dirty="0" smtClean="0">
              <a:solidFill>
                <a:srgbClr val="000066"/>
              </a:solidFill>
              <a:latin typeface="Calibri" pitchFamily="34" charset="0"/>
              <a:cs typeface="Arial" charset="0"/>
            </a:endParaRPr>
          </a:p>
        </p:txBody>
      </p:sp>
      <p:pic>
        <p:nvPicPr>
          <p:cNvPr id="111619" name="Google Shape;646;p83" descr="O:\Info Abend Konzerthaus\Rollup Neubau\Außenperspektive.jpg"/>
          <p:cNvPicPr preferRelativeResize="0">
            <a:picLocks noChangeAspect="1" noChangeArrowheads="1"/>
          </p:cNvPicPr>
          <p:nvPr/>
        </p:nvPicPr>
        <p:blipFill>
          <a:blip r:embed="rId3"/>
          <a:srcRect/>
          <a:stretch>
            <a:fillRect/>
          </a:stretch>
        </p:blipFill>
        <p:spPr bwMode="auto">
          <a:xfrm>
            <a:off x="5010150" y="2967038"/>
            <a:ext cx="3455988" cy="2255837"/>
          </a:xfrm>
          <a:prstGeom prst="rect">
            <a:avLst/>
          </a:prstGeom>
          <a:noFill/>
          <a:ln w="9525">
            <a:noFill/>
            <a:miter lim="800000"/>
            <a:headEnd/>
            <a:tailEnd/>
          </a:ln>
        </p:spPr>
      </p:pic>
      <p:pic>
        <p:nvPicPr>
          <p:cNvPr id="111620" name="Google Shape;647;p83" descr="O:\Info Abend Konzerthaus\Rollup Neubau\Innenperperspektive.jpg"/>
          <p:cNvPicPr preferRelativeResize="0">
            <a:picLocks noChangeAspect="1" noChangeArrowheads="1"/>
          </p:cNvPicPr>
          <p:nvPr/>
        </p:nvPicPr>
        <p:blipFill>
          <a:blip r:embed="rId4"/>
          <a:srcRect/>
          <a:stretch>
            <a:fillRect/>
          </a:stretch>
        </p:blipFill>
        <p:spPr bwMode="auto">
          <a:xfrm>
            <a:off x="1001713" y="1495425"/>
            <a:ext cx="3192462"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Google Shape;663;p85"/>
          <p:cNvSpPr txBox="1">
            <a:spLocks noGrp="1"/>
          </p:cNvSpPr>
          <p:nvPr>
            <p:ph type="ctrTitle"/>
          </p:nvPr>
        </p:nvSpPr>
        <p:spPr>
          <a:xfrm>
            <a:off x="180975" y="1125538"/>
            <a:ext cx="8705850" cy="2951162"/>
          </a:xfrm>
        </p:spPr>
        <p:txBody>
          <a:bodyPr/>
          <a:lstStyle/>
          <a:p>
            <a:pPr algn="ctr" eaLnBrk="1" hangingPunct="1">
              <a:spcBef>
                <a:spcPct val="0"/>
              </a:spcBef>
              <a:spcAft>
                <a:spcPct val="0"/>
              </a:spcAft>
              <a:buSzPts val="5400"/>
            </a:pPr>
            <a:r>
              <a:rPr lang="en-US" sz="5400" b="1" smtClean="0">
                <a:solidFill>
                  <a:srgbClr val="990000"/>
                </a:solidFill>
                <a:latin typeface="Calibri" pitchFamily="34" charset="0"/>
                <a:cs typeface="Calibri" pitchFamily="34" charset="0"/>
                <a:sym typeface="Calibri" pitchFamily="34" charset="0"/>
              </a:rPr>
              <a:t>Herzlichen Dank für Ihre Aufmerksamkeit!</a:t>
            </a:r>
            <a:br>
              <a:rPr lang="en-US" sz="5400" b="1" smtClean="0">
                <a:solidFill>
                  <a:srgbClr val="990000"/>
                </a:solidFill>
                <a:latin typeface="Calibri" pitchFamily="34" charset="0"/>
                <a:cs typeface="Calibri" pitchFamily="34" charset="0"/>
                <a:sym typeface="Calibri" pitchFamily="34" charset="0"/>
              </a:rPr>
            </a:br>
            <a:r>
              <a:rPr lang="en-US" sz="2300" b="1" smtClean="0">
                <a:solidFill>
                  <a:srgbClr val="990000"/>
                </a:solidFill>
                <a:latin typeface="Calibri" pitchFamily="34" charset="0"/>
                <a:cs typeface="Calibri" pitchFamily="34" charset="0"/>
                <a:sym typeface="Calibri" pitchFamily="34" charset="0"/>
              </a:rPr>
              <a:t>Weitere interessante Informationen finden Sie auf unserer Homepage</a:t>
            </a:r>
            <a:r>
              <a:rPr lang="en-US" sz="2000" b="1" smtClean="0">
                <a:solidFill>
                  <a:srgbClr val="990000"/>
                </a:solidFill>
                <a:latin typeface="Calibri" pitchFamily="34" charset="0"/>
                <a:cs typeface="Calibri" pitchFamily="34" charset="0"/>
                <a:sym typeface="Calibri" pitchFamily="34" charset="0"/>
              </a:rPr>
              <a:t/>
            </a:r>
            <a:br>
              <a:rPr lang="en-US" sz="2000" b="1" smtClean="0">
                <a:solidFill>
                  <a:srgbClr val="990000"/>
                </a:solidFill>
                <a:latin typeface="Calibri" pitchFamily="34" charset="0"/>
                <a:cs typeface="Calibri" pitchFamily="34" charset="0"/>
                <a:sym typeface="Calibri" pitchFamily="34" charset="0"/>
              </a:rPr>
            </a:br>
            <a:r>
              <a:rPr lang="en-US" sz="2400" b="1" u="sng" smtClean="0">
                <a:solidFill>
                  <a:srgbClr val="000066"/>
                </a:solidFill>
                <a:latin typeface="Calibri" pitchFamily="34" charset="0"/>
                <a:cs typeface="Calibri" pitchFamily="34" charset="0"/>
                <a:sym typeface="Calibri" pitchFamily="34" charset="0"/>
              </a:rPr>
              <a:t>www.staudi.fr.schule-bw.de</a:t>
            </a:r>
            <a:endParaRPr lang="de-DE" sz="5400" b="1" smtClean="0">
              <a:solidFill>
                <a:srgbClr val="000066"/>
              </a:solidFill>
              <a:latin typeface="Calibri" pitchFamily="34" charset="0"/>
              <a:cs typeface="Calibri" pitchFamily="34" charset="0"/>
              <a:sym typeface="Calibri" pitchFamily="34" charset="0"/>
            </a:endParaRPr>
          </a:p>
        </p:txBody>
      </p:sp>
      <p:pic>
        <p:nvPicPr>
          <p:cNvPr id="115714" name="Google Shape;664;p85"/>
          <p:cNvPicPr preferRelativeResize="0">
            <a:picLocks noChangeAspect="1" noChangeArrowheads="1"/>
          </p:cNvPicPr>
          <p:nvPr/>
        </p:nvPicPr>
        <p:blipFill>
          <a:blip r:embed="rId3"/>
          <a:srcRect/>
          <a:stretch>
            <a:fillRect/>
          </a:stretch>
        </p:blipFill>
        <p:spPr bwMode="auto">
          <a:xfrm>
            <a:off x="1116013" y="4221163"/>
            <a:ext cx="2706687" cy="1804987"/>
          </a:xfrm>
          <a:prstGeom prst="rect">
            <a:avLst/>
          </a:prstGeom>
          <a:noFill/>
          <a:ln w="9525">
            <a:noFill/>
            <a:miter lim="800000"/>
            <a:headEnd/>
            <a:tailEnd/>
          </a:ln>
        </p:spPr>
      </p:pic>
      <p:pic>
        <p:nvPicPr>
          <p:cNvPr id="6" name="Picture 22"/>
          <p:cNvPicPr>
            <a:picLocks noChangeAspect="1" noChangeArrowheads="1"/>
          </p:cNvPicPr>
          <p:nvPr/>
        </p:nvPicPr>
        <p:blipFill>
          <a:blip r:embed="rId4"/>
          <a:srcRect/>
          <a:stretch>
            <a:fillRect/>
          </a:stretch>
        </p:blipFill>
        <p:spPr bwMode="auto">
          <a:xfrm>
            <a:off x="4954588" y="3897313"/>
            <a:ext cx="3455987" cy="23193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Google Shape;509;p71"/>
          <p:cNvPicPr preferRelativeResize="0">
            <a:picLocks noChangeAspect="1" noChangeArrowheads="1"/>
          </p:cNvPicPr>
          <p:nvPr/>
        </p:nvPicPr>
        <p:blipFill>
          <a:blip r:embed="rId3"/>
          <a:srcRect/>
          <a:stretch>
            <a:fillRect/>
          </a:stretch>
        </p:blipFill>
        <p:spPr bwMode="auto">
          <a:xfrm>
            <a:off x="1724025" y="1030288"/>
            <a:ext cx="6240463" cy="4679950"/>
          </a:xfrm>
          <a:prstGeom prst="rect">
            <a:avLst/>
          </a:prstGeom>
          <a:noFill/>
          <a:ln w="9525">
            <a:noFill/>
            <a:miter lim="800000"/>
            <a:headEnd/>
            <a:tailEnd/>
          </a:ln>
        </p:spPr>
      </p:pic>
      <p:pic>
        <p:nvPicPr>
          <p:cNvPr id="87042" name="Google Shape;511;p71" descr="Logo_2005_neu"/>
          <p:cNvPicPr preferRelativeResize="0">
            <a:picLocks noChangeAspect="1" noChangeArrowheads="1"/>
          </p:cNvPicPr>
          <p:nvPr/>
        </p:nvPicPr>
        <p:blipFill>
          <a:blip r:embed="rId4"/>
          <a:srcRect/>
          <a:stretch>
            <a:fillRect/>
          </a:stretch>
        </p:blipFill>
        <p:spPr bwMode="auto">
          <a:xfrm>
            <a:off x="323850" y="549275"/>
            <a:ext cx="1871663" cy="1412875"/>
          </a:xfrm>
          <a:prstGeom prst="rect">
            <a:avLst/>
          </a:prstGeom>
          <a:noFill/>
          <a:ln w="9525">
            <a:noFill/>
            <a:miter lim="800000"/>
            <a:headEnd/>
            <a:tailEnd/>
          </a:ln>
        </p:spPr>
      </p:pic>
      <p:pic>
        <p:nvPicPr>
          <p:cNvPr id="87043" name="Google Shape;512;p71"/>
          <p:cNvPicPr preferRelativeResize="0">
            <a:picLocks noChangeAspect="1" noChangeArrowheads="1"/>
          </p:cNvPicPr>
          <p:nvPr/>
        </p:nvPicPr>
        <p:blipFill>
          <a:blip r:embed="rId5"/>
          <a:srcRect/>
          <a:stretch>
            <a:fillRect/>
          </a:stretch>
        </p:blipFill>
        <p:spPr bwMode="auto">
          <a:xfrm>
            <a:off x="6270625" y="5062538"/>
            <a:ext cx="2873375" cy="1795462"/>
          </a:xfrm>
          <a:prstGeom prst="rect">
            <a:avLst/>
          </a:prstGeom>
          <a:noFill/>
          <a:ln w="9525">
            <a:noFill/>
            <a:miter lim="800000"/>
            <a:headEnd/>
            <a:tailEnd/>
          </a:ln>
        </p:spPr>
      </p:pic>
      <p:sp>
        <p:nvSpPr>
          <p:cNvPr id="87044" name="Pfeil nach rechts 1"/>
          <p:cNvSpPr>
            <a:spLocks noChangeArrowheads="1"/>
          </p:cNvSpPr>
          <p:nvPr/>
        </p:nvSpPr>
        <p:spPr bwMode="auto">
          <a:xfrm>
            <a:off x="2455863" y="4249738"/>
            <a:ext cx="792162" cy="427037"/>
          </a:xfrm>
          <a:prstGeom prst="rightArrow">
            <a:avLst>
              <a:gd name="adj1" fmla="val 50000"/>
              <a:gd name="adj2" fmla="val 50000"/>
            </a:avLst>
          </a:prstGeom>
          <a:solidFill>
            <a:srgbClr val="990000"/>
          </a:solidFill>
          <a:ln w="25400" algn="ctr">
            <a:solidFill>
              <a:srgbClr val="000066"/>
            </a:solidFill>
            <a:miter lim="800000"/>
            <a:headEnd/>
            <a:tailEnd/>
          </a:ln>
        </p:spPr>
        <p:txBody>
          <a:bodyPr anchor="ctr"/>
          <a:lstStyle/>
          <a:p>
            <a:pPr algn="ctr">
              <a:buClr>
                <a:srgbClr val="000000"/>
              </a:buClr>
              <a:buFont typeface="Arial" charset="0"/>
              <a:buNone/>
            </a:pPr>
            <a:endParaRPr lang="de-DE" sz="1400" b="0">
              <a:solidFill>
                <a:srgbClr val="FFFFFF"/>
              </a:solidFill>
              <a:latin typeface="Arial" charset="0"/>
            </a:endParaRPr>
          </a:p>
        </p:txBody>
      </p:sp>
      <p:sp>
        <p:nvSpPr>
          <p:cNvPr id="87046" name="Google Shape;501;p70"/>
          <p:cNvSpPr txBox="1">
            <a:spLocks/>
          </p:cNvSpPr>
          <p:nvPr/>
        </p:nvSpPr>
        <p:spPr bwMode="auto">
          <a:xfrm>
            <a:off x="5332413" y="0"/>
            <a:ext cx="3548062" cy="1062038"/>
          </a:xfrm>
          <a:prstGeom prst="rect">
            <a:avLst/>
          </a:prstGeom>
          <a:noFill/>
          <a:ln w="9525">
            <a:noFill/>
            <a:miter lim="800000"/>
            <a:headEnd/>
            <a:tailEnd/>
          </a:ln>
        </p:spPr>
        <p:txBody>
          <a:bodyPr lIns="0" tIns="0" rIns="0" bIns="0" anchor="ctr"/>
          <a:lstStyle/>
          <a:p>
            <a:pPr algn="ctr">
              <a:lnSpc>
                <a:spcPct val="102000"/>
              </a:lnSpc>
              <a:buClr>
                <a:srgbClr val="000000"/>
              </a:buClr>
              <a:buSzPts val="5400"/>
              <a:buFont typeface="Arial" charset="0"/>
              <a:buNone/>
            </a:pPr>
            <a:r>
              <a:rPr lang="en-US" sz="5400">
                <a:solidFill>
                  <a:srgbClr val="990000"/>
                </a:solidFill>
                <a:cs typeface="Calibri" pitchFamily="34" charset="0"/>
                <a:sym typeface="Calibri" pitchFamily="34" charset="0"/>
              </a:rPr>
              <a:t>Lage</a:t>
            </a:r>
            <a:endParaRPr lang="de-DE" sz="5400">
              <a:solidFill>
                <a:srgbClr val="990000"/>
              </a:solidFill>
              <a:cs typeface="Calibri" pitchFamily="34" charset="0"/>
              <a:sym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Google Shape;519;p72"/>
          <p:cNvPicPr preferRelativeResize="0">
            <a:picLocks noChangeAspect="1" noChangeArrowheads="1"/>
          </p:cNvPicPr>
          <p:nvPr/>
        </p:nvPicPr>
        <p:blipFill>
          <a:blip r:embed="rId3"/>
          <a:srcRect/>
          <a:stretch>
            <a:fillRect/>
          </a:stretch>
        </p:blipFill>
        <p:spPr bwMode="auto">
          <a:xfrm>
            <a:off x="6270625" y="5062538"/>
            <a:ext cx="2873375" cy="1795462"/>
          </a:xfrm>
          <a:prstGeom prst="rect">
            <a:avLst/>
          </a:prstGeom>
          <a:noFill/>
          <a:ln w="9525">
            <a:noFill/>
            <a:miter lim="800000"/>
            <a:headEnd/>
            <a:tailEnd/>
          </a:ln>
        </p:spPr>
      </p:pic>
      <p:sp>
        <p:nvSpPr>
          <p:cNvPr id="89090" name="Google Shape;520;p72"/>
          <p:cNvSpPr txBox="1">
            <a:spLocks noGrp="1"/>
          </p:cNvSpPr>
          <p:nvPr>
            <p:ph type="title"/>
          </p:nvPr>
        </p:nvSpPr>
        <p:spPr>
          <a:xfrm>
            <a:off x="4302125" y="0"/>
            <a:ext cx="4624388" cy="1038225"/>
          </a:xfrm>
        </p:spPr>
        <p:txBody>
          <a:bodyPr/>
          <a:lstStyle/>
          <a:p>
            <a:pPr algn="ctr" eaLnBrk="1" hangingPunct="1">
              <a:spcBef>
                <a:spcPct val="0"/>
              </a:spcBef>
              <a:spcAft>
                <a:spcPct val="0"/>
              </a:spcAft>
              <a:buSzPts val="5400"/>
            </a:pPr>
            <a:r>
              <a:rPr lang="en-US" sz="5400" b="1" smtClean="0">
                <a:solidFill>
                  <a:srgbClr val="990000"/>
                </a:solidFill>
                <a:latin typeface="Calibri" pitchFamily="34" charset="0"/>
                <a:cs typeface="Calibri" pitchFamily="34" charset="0"/>
                <a:sym typeface="Calibri" pitchFamily="34" charset="0"/>
              </a:rPr>
              <a:t>Leitziele</a:t>
            </a:r>
            <a:endParaRPr lang="de-DE" sz="5400" b="1" smtClean="0">
              <a:solidFill>
                <a:srgbClr val="990000"/>
              </a:solidFill>
              <a:latin typeface="Calibri" pitchFamily="34" charset="0"/>
              <a:cs typeface="Calibri" pitchFamily="34" charset="0"/>
              <a:sym typeface="Calibri" pitchFamily="34" charset="0"/>
            </a:endParaRPr>
          </a:p>
        </p:txBody>
      </p:sp>
      <p:sp>
        <p:nvSpPr>
          <p:cNvPr id="521" name="Google Shape;521;p72"/>
          <p:cNvSpPr txBox="1">
            <a:spLocks noGrp="1"/>
          </p:cNvSpPr>
          <p:nvPr>
            <p:ph type="body" idx="1"/>
          </p:nvPr>
        </p:nvSpPr>
        <p:spPr>
          <a:xfrm>
            <a:off x="935038" y="1454150"/>
            <a:ext cx="6421437" cy="3459163"/>
          </a:xfrm>
        </p:spPr>
        <p:txBody>
          <a:bodyPr tIns="31725"/>
          <a:lstStyle/>
          <a:p>
            <a:pPr marL="387350" indent="-288925" eaLnBrk="1" hangingPunct="1">
              <a:spcBef>
                <a:spcPct val="0"/>
              </a:spcBef>
              <a:spcAft>
                <a:spcPct val="0"/>
              </a:spcAft>
              <a:buSzPts val="3600"/>
            </a:pPr>
            <a:endParaRPr lang="de-DE" sz="2000" smtClean="0">
              <a:solidFill>
                <a:srgbClr val="004586"/>
              </a:solidFill>
              <a:latin typeface="Calibri" pitchFamily="34" charset="0"/>
              <a:cs typeface="Arial" charset="0"/>
            </a:endParaRPr>
          </a:p>
          <a:p>
            <a:pPr marL="387350" indent="-288925" eaLnBrk="1" hangingPunct="1">
              <a:spcBef>
                <a:spcPts val="1200"/>
              </a:spcBef>
              <a:spcAft>
                <a:spcPct val="0"/>
              </a:spcAft>
              <a:buClr>
                <a:srgbClr val="004586"/>
              </a:buClr>
              <a:buSzPts val="2200"/>
              <a:buFont typeface="Noto Sans Symbols"/>
              <a:buChar char="●"/>
            </a:pPr>
            <a:r>
              <a:rPr lang="en-US" sz="4400" b="1" smtClean="0">
                <a:solidFill>
                  <a:srgbClr val="000066"/>
                </a:solidFill>
                <a:latin typeface="Calibri" pitchFamily="34" charset="0"/>
                <a:cs typeface="Calibri" pitchFamily="34" charset="0"/>
                <a:sym typeface="Calibri" pitchFamily="34" charset="0"/>
              </a:rPr>
              <a:t>integrativ</a:t>
            </a:r>
          </a:p>
          <a:p>
            <a:pPr marL="387350" indent="-288925" eaLnBrk="1" hangingPunct="1">
              <a:spcBef>
                <a:spcPts val="1200"/>
              </a:spcBef>
              <a:spcAft>
                <a:spcPct val="0"/>
              </a:spcAft>
              <a:buClr>
                <a:srgbClr val="004586"/>
              </a:buClr>
              <a:buSzPts val="2200"/>
              <a:buFont typeface="Noto Sans Symbols"/>
              <a:buNone/>
            </a:pPr>
            <a:endParaRPr lang="de-DE" sz="1800" smtClean="0">
              <a:solidFill>
                <a:srgbClr val="000066"/>
              </a:solidFill>
              <a:latin typeface="Calibri" pitchFamily="34" charset="0"/>
              <a:cs typeface="Arial" charset="0"/>
            </a:endParaRPr>
          </a:p>
          <a:p>
            <a:pPr marL="387350" indent="-288925" eaLnBrk="1" hangingPunct="1">
              <a:spcBef>
                <a:spcPts val="1200"/>
              </a:spcBef>
              <a:spcAft>
                <a:spcPct val="0"/>
              </a:spcAft>
              <a:buClr>
                <a:srgbClr val="004586"/>
              </a:buClr>
              <a:buSzPts val="2200"/>
              <a:buFont typeface="Noto Sans Symbols"/>
              <a:buChar char="●"/>
            </a:pPr>
            <a:r>
              <a:rPr lang="en-US" sz="4800" b="1" smtClean="0">
                <a:solidFill>
                  <a:srgbClr val="000066"/>
                </a:solidFill>
                <a:latin typeface="Calibri" pitchFamily="34" charset="0"/>
                <a:cs typeface="Calibri" pitchFamily="34" charset="0"/>
                <a:sym typeface="Calibri" pitchFamily="34" charset="0"/>
              </a:rPr>
              <a:t>partnerschaftlich</a:t>
            </a:r>
          </a:p>
          <a:p>
            <a:pPr marL="387350" indent="-288925" eaLnBrk="1" hangingPunct="1">
              <a:spcBef>
                <a:spcPts val="1200"/>
              </a:spcBef>
              <a:spcAft>
                <a:spcPct val="0"/>
              </a:spcAft>
              <a:buClr>
                <a:srgbClr val="004586"/>
              </a:buClr>
              <a:buSzPts val="2200"/>
              <a:buFont typeface="Noto Sans Symbols"/>
              <a:buNone/>
            </a:pPr>
            <a:endParaRPr lang="de-DE" sz="2000" smtClean="0">
              <a:solidFill>
                <a:srgbClr val="000066"/>
              </a:solidFill>
              <a:latin typeface="Calibri" pitchFamily="34" charset="0"/>
              <a:cs typeface="Arial" charset="0"/>
            </a:endParaRPr>
          </a:p>
          <a:p>
            <a:pPr marL="387350" indent="-288925" eaLnBrk="1" hangingPunct="1">
              <a:spcBef>
                <a:spcPts val="1200"/>
              </a:spcBef>
              <a:spcAft>
                <a:spcPct val="0"/>
              </a:spcAft>
              <a:buClr>
                <a:srgbClr val="004586"/>
              </a:buClr>
              <a:buSzPts val="2200"/>
              <a:buFont typeface="Noto Sans Symbols"/>
              <a:buChar char="●"/>
            </a:pPr>
            <a:r>
              <a:rPr lang="en-US" sz="4800" b="1" smtClean="0">
                <a:solidFill>
                  <a:srgbClr val="000066"/>
                </a:solidFill>
                <a:latin typeface="Calibri" pitchFamily="34" charset="0"/>
                <a:cs typeface="Calibri" pitchFamily="34" charset="0"/>
                <a:sym typeface="Calibri" pitchFamily="34" charset="0"/>
              </a:rPr>
              <a:t>selbstverantwortlich</a:t>
            </a:r>
            <a:endParaRPr lang="de-DE" sz="4800" smtClean="0">
              <a:solidFill>
                <a:srgbClr val="000066"/>
              </a:solidFill>
              <a:latin typeface="Calibri" pitchFamily="34" charset="0"/>
              <a:cs typeface="Arial" charset="0"/>
            </a:endParaRPr>
          </a:p>
          <a:p>
            <a:pPr marL="387350" indent="-288925" eaLnBrk="1" hangingPunct="1">
              <a:spcBef>
                <a:spcPts val="1200"/>
              </a:spcBef>
              <a:spcAft>
                <a:spcPct val="0"/>
              </a:spcAft>
            </a:pPr>
            <a:endParaRPr lang="de-DE" sz="4800" b="1" smtClean="0">
              <a:solidFill>
                <a:srgbClr val="000066"/>
              </a:solidFill>
              <a:latin typeface="Calibri" pitchFamily="34" charset="0"/>
              <a:cs typeface="Calibri" pitchFamily="34" charset="0"/>
              <a:sym typeface="Calibri" pitchFamily="34" charset="0"/>
            </a:endParaRPr>
          </a:p>
        </p:txBody>
      </p:sp>
      <p:pic>
        <p:nvPicPr>
          <p:cNvPr id="89092" name="Google Shape;522;p72"/>
          <p:cNvPicPr preferRelativeResize="0">
            <a:picLocks noChangeAspect="1" noChangeArrowheads="1"/>
          </p:cNvPicPr>
          <p:nvPr/>
        </p:nvPicPr>
        <p:blipFill>
          <a:blip r:embed="rId4"/>
          <a:srcRect/>
          <a:stretch>
            <a:fillRect/>
          </a:stretch>
        </p:blipFill>
        <p:spPr bwMode="auto">
          <a:xfrm>
            <a:off x="1477963" y="3916363"/>
            <a:ext cx="6203950" cy="371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Google Shape;529;p73"/>
          <p:cNvSpPr txBox="1">
            <a:spLocks noGrp="1"/>
          </p:cNvSpPr>
          <p:nvPr>
            <p:ph type="body" idx="1"/>
          </p:nvPr>
        </p:nvSpPr>
        <p:spPr>
          <a:xfrm>
            <a:off x="827088" y="1412875"/>
            <a:ext cx="7543800" cy="4445000"/>
          </a:xfrm>
        </p:spPr>
        <p:txBody>
          <a:bodyPr/>
          <a:lstStyle/>
          <a:p>
            <a:pPr marL="387350" indent="-288925" eaLnBrk="1" hangingPunct="1">
              <a:spcBef>
                <a:spcPct val="0"/>
              </a:spcBef>
              <a:spcAft>
                <a:spcPct val="0"/>
              </a:spcAft>
              <a:buClr>
                <a:srgbClr val="004586"/>
              </a:buClr>
              <a:buSzPts val="1600"/>
              <a:buFont typeface="Noto Sans Symbols"/>
              <a:buChar char="●"/>
            </a:pPr>
            <a:r>
              <a:rPr lang="en-US" sz="3000" b="1" smtClean="0">
                <a:solidFill>
                  <a:srgbClr val="000066"/>
                </a:solidFill>
                <a:latin typeface="Calibri" pitchFamily="34" charset="0"/>
                <a:cs typeface="Calibri" pitchFamily="34" charset="0"/>
                <a:sym typeface="Calibri" pitchFamily="34" charset="0"/>
              </a:rPr>
              <a:t>Jeder Jahrgang wird zum „Haus“:</a:t>
            </a:r>
            <a:endParaRPr lang="de-DE" sz="3000" smtClean="0">
              <a:solidFill>
                <a:srgbClr val="000066"/>
              </a:solidFill>
              <a:latin typeface="Calibri" pitchFamily="34" charset="0"/>
              <a:cs typeface="Arial" charset="0"/>
            </a:endParaRPr>
          </a:p>
          <a:p>
            <a:pPr marL="1143000" lvl="2" eaLnBrk="1" hangingPunct="1">
              <a:spcBef>
                <a:spcPts val="1200"/>
              </a:spcBef>
              <a:spcAft>
                <a:spcPct val="0"/>
              </a:spcAft>
              <a:buClr>
                <a:srgbClr val="004586"/>
              </a:buClr>
              <a:buSzPts val="1600"/>
              <a:buFont typeface="Noto Sans Symbols"/>
              <a:buChar char="●"/>
            </a:pPr>
            <a:r>
              <a:rPr lang="en-US" sz="3000" smtClean="0">
                <a:solidFill>
                  <a:srgbClr val="000066"/>
                </a:solidFill>
                <a:latin typeface="Calibri" pitchFamily="34" charset="0"/>
                <a:cs typeface="Calibri" pitchFamily="34" charset="0"/>
                <a:sym typeface="Calibri" pitchFamily="34" charset="0"/>
              </a:rPr>
              <a:t>Alle Kinder lernen gemeinsam in einer stabilen, heterogenen Lerngruppe, begleitet von einem konstanten Lehrer*innenteam (je zwei Klassen-lehrkräfte).</a:t>
            </a:r>
            <a:r>
              <a:rPr lang="en-US" sz="3000" b="1" smtClean="0">
                <a:solidFill>
                  <a:srgbClr val="000066"/>
                </a:solidFill>
                <a:latin typeface="Calibri" pitchFamily="34" charset="0"/>
                <a:cs typeface="Calibri" pitchFamily="34" charset="0"/>
                <a:sym typeface="Calibri" pitchFamily="34" charset="0"/>
              </a:rPr>
              <a:t> </a:t>
            </a:r>
            <a:endParaRPr lang="de-DE" sz="3000" smtClean="0">
              <a:solidFill>
                <a:srgbClr val="000066"/>
              </a:solidFill>
              <a:latin typeface="Calibri" pitchFamily="34" charset="0"/>
              <a:cs typeface="Arial" charset="0"/>
            </a:endParaRPr>
          </a:p>
          <a:p>
            <a:pPr marL="387350" indent="-288925" eaLnBrk="1" hangingPunct="1">
              <a:spcBef>
                <a:spcPts val="1200"/>
              </a:spcBef>
              <a:spcAft>
                <a:spcPct val="0"/>
              </a:spcAft>
              <a:buClr>
                <a:srgbClr val="004586"/>
              </a:buClr>
              <a:buSzPts val="1600"/>
              <a:buFont typeface="Noto Sans Symbols"/>
              <a:buChar char="●"/>
            </a:pPr>
            <a:r>
              <a:rPr lang="en-US" sz="3000" b="1" smtClean="0">
                <a:solidFill>
                  <a:srgbClr val="000066"/>
                </a:solidFill>
                <a:latin typeface="Calibri" pitchFamily="34" charset="0"/>
                <a:cs typeface="Calibri" pitchFamily="34" charset="0"/>
                <a:sym typeface="Calibri" pitchFamily="34" charset="0"/>
              </a:rPr>
              <a:t>Gute gegenseitige Beziehungen sind uns wichtig!</a:t>
            </a:r>
            <a:endParaRPr lang="de-DE" sz="3000" smtClean="0">
              <a:solidFill>
                <a:srgbClr val="000066"/>
              </a:solidFill>
              <a:latin typeface="Calibri" pitchFamily="34" charset="0"/>
              <a:cs typeface="Arial" charset="0"/>
            </a:endParaRPr>
          </a:p>
          <a:p>
            <a:pPr marL="387350" indent="-288925" eaLnBrk="1" hangingPunct="1">
              <a:spcBef>
                <a:spcPts val="1200"/>
              </a:spcBef>
              <a:spcAft>
                <a:spcPct val="0"/>
              </a:spcAft>
              <a:buClr>
                <a:srgbClr val="004586"/>
              </a:buClr>
              <a:buSzPts val="1600"/>
              <a:buFont typeface="Noto Sans Symbols"/>
              <a:buChar char="●"/>
            </a:pPr>
            <a:r>
              <a:rPr lang="en-US" sz="3000" b="1" smtClean="0">
                <a:solidFill>
                  <a:srgbClr val="000066"/>
                </a:solidFill>
                <a:latin typeface="Calibri" pitchFamily="34" charset="0"/>
                <a:cs typeface="Calibri" pitchFamily="34" charset="0"/>
                <a:sym typeface="Calibri" pitchFamily="34" charset="0"/>
              </a:rPr>
              <a:t>Alle Abschlüsse sind möglich.</a:t>
            </a:r>
            <a:r>
              <a:rPr lang="en-US" sz="3600" b="1" smtClean="0">
                <a:solidFill>
                  <a:srgbClr val="004586"/>
                </a:solidFill>
                <a:latin typeface="Calibri" pitchFamily="34" charset="0"/>
                <a:cs typeface="Calibri" pitchFamily="34" charset="0"/>
                <a:sym typeface="Calibri" pitchFamily="34" charset="0"/>
              </a:rPr>
              <a:t> </a:t>
            </a:r>
            <a:endParaRPr lang="de-DE" sz="2900" smtClean="0">
              <a:solidFill>
                <a:srgbClr val="004586"/>
              </a:solidFill>
              <a:latin typeface="Calibri" pitchFamily="34" charset="0"/>
              <a:cs typeface="Arial" charset="0"/>
            </a:endParaRPr>
          </a:p>
        </p:txBody>
      </p:sp>
      <p:pic>
        <p:nvPicPr>
          <p:cNvPr id="91138" name="Google Shape;530;p73"/>
          <p:cNvPicPr preferRelativeResize="0">
            <a:picLocks noChangeAspect="1" noChangeArrowheads="1"/>
          </p:cNvPicPr>
          <p:nvPr/>
        </p:nvPicPr>
        <p:blipFill>
          <a:blip r:embed="rId3"/>
          <a:srcRect/>
          <a:stretch>
            <a:fillRect/>
          </a:stretch>
        </p:blipFill>
        <p:spPr bwMode="auto">
          <a:xfrm>
            <a:off x="6516688" y="5216525"/>
            <a:ext cx="2627312" cy="1641475"/>
          </a:xfrm>
          <a:prstGeom prst="rect">
            <a:avLst/>
          </a:prstGeom>
          <a:noFill/>
          <a:ln w="9525">
            <a:noFill/>
            <a:miter lim="800000"/>
            <a:headEnd/>
            <a:tailEnd/>
          </a:ln>
        </p:spPr>
      </p:pic>
      <p:sp>
        <p:nvSpPr>
          <p:cNvPr id="91139" name="Google Shape;531;p73"/>
          <p:cNvSpPr txBox="1">
            <a:spLocks noChangeArrowheads="1"/>
          </p:cNvSpPr>
          <p:nvPr/>
        </p:nvSpPr>
        <p:spPr bwMode="auto">
          <a:xfrm>
            <a:off x="1616075" y="0"/>
            <a:ext cx="7902575" cy="1144588"/>
          </a:xfrm>
          <a:prstGeom prst="rect">
            <a:avLst/>
          </a:prstGeom>
          <a:noFill/>
          <a:ln w="9525">
            <a:noFill/>
            <a:miter lim="800000"/>
            <a:headEnd/>
            <a:tailEnd/>
          </a:ln>
        </p:spPr>
        <p:txBody>
          <a:bodyPr lIns="0" tIns="0" rIns="0" bIns="0" anchor="ctr"/>
          <a:lstStyle/>
          <a:p>
            <a:pPr>
              <a:lnSpc>
                <a:spcPct val="102000"/>
              </a:lnSpc>
              <a:buClr>
                <a:srgbClr val="B84747"/>
              </a:buClr>
              <a:buSzPts val="5300"/>
              <a:buFont typeface="Calibri" pitchFamily="34" charset="0"/>
              <a:buNone/>
            </a:pPr>
            <a:r>
              <a:rPr lang="en-US" sz="5300">
                <a:solidFill>
                  <a:srgbClr val="990000"/>
                </a:solidFill>
                <a:cs typeface="Calibri" pitchFamily="34" charset="0"/>
                <a:sym typeface="Calibri" pitchFamily="34" charset="0"/>
              </a:rPr>
              <a:t>Idee des Jahrgangshauses </a:t>
            </a:r>
            <a:endParaRPr lang="de-DE" sz="1400" b="0">
              <a:solidFill>
                <a:srgbClr val="990000"/>
              </a:solidFill>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a:srcRect/>
          <a:stretch>
            <a:fillRect/>
          </a:stretch>
        </p:blipFill>
        <p:spPr bwMode="auto">
          <a:xfrm>
            <a:off x="7667625" y="5935663"/>
            <a:ext cx="1476375" cy="922337"/>
          </a:xfrm>
          <a:prstGeom prst="rect">
            <a:avLst/>
          </a:prstGeom>
          <a:noFill/>
          <a:ln w="9525">
            <a:noFill/>
            <a:miter lim="800000"/>
            <a:headEnd/>
            <a:tailEnd/>
          </a:ln>
        </p:spPr>
      </p:pic>
      <p:sp>
        <p:nvSpPr>
          <p:cNvPr id="93186" name="Rectangle 1"/>
          <p:cNvSpPr txBox="1">
            <a:spLocks noGrp="1" noChangeArrowheads="1"/>
          </p:cNvSpPr>
          <p:nvPr>
            <p:ph type="title"/>
          </p:nvPr>
        </p:nvSpPr>
        <p:spPr>
          <a:xfrm>
            <a:off x="1471613" y="0"/>
            <a:ext cx="7577137" cy="1089025"/>
          </a:xfrm>
        </p:spPr>
        <p:txBody>
          <a:bodyPr/>
          <a:lstStyle/>
          <a:p>
            <a:pPr eaLnBrk="1" hangingPunct="1">
              <a:spcBef>
                <a:spcPct val="0"/>
              </a:spcBef>
              <a:spcAft>
                <a:spcPct val="0"/>
              </a:spcAft>
              <a:tabLst>
                <a:tab pos="650875" algn="l"/>
                <a:tab pos="1303338" algn="l"/>
                <a:tab pos="1955800" algn="l"/>
                <a:tab pos="2608263" algn="l"/>
                <a:tab pos="3259138" algn="l"/>
                <a:tab pos="3913188" algn="l"/>
                <a:tab pos="4565650" algn="l"/>
                <a:tab pos="5216525" algn="l"/>
                <a:tab pos="5870575" algn="l"/>
                <a:tab pos="6521450" algn="l"/>
                <a:tab pos="7173913" algn="l"/>
                <a:tab pos="7827963" algn="l"/>
              </a:tabLst>
            </a:pPr>
            <a:r>
              <a:rPr lang="de-DE" altLang="de-DE" sz="4800" b="1" smtClean="0">
                <a:solidFill>
                  <a:srgbClr val="990000"/>
                </a:solidFill>
                <a:latin typeface="Calibri" pitchFamily="34" charset="0"/>
                <a:cs typeface="Calibri" pitchFamily="34" charset="0"/>
                <a:sym typeface="Calibri" pitchFamily="34" charset="0"/>
              </a:rPr>
              <a:t>Säulen des Jahrgangshauses</a:t>
            </a:r>
          </a:p>
        </p:txBody>
      </p:sp>
      <p:sp>
        <p:nvSpPr>
          <p:cNvPr id="93187" name="AutoShape 3"/>
          <p:cNvSpPr>
            <a:spLocks noChangeArrowheads="1"/>
          </p:cNvSpPr>
          <p:nvPr/>
        </p:nvSpPr>
        <p:spPr bwMode="auto">
          <a:xfrm>
            <a:off x="3924300" y="2708275"/>
            <a:ext cx="1798638" cy="3313113"/>
          </a:xfrm>
          <a:prstGeom prst="roundRect">
            <a:avLst>
              <a:gd name="adj" fmla="val 79"/>
            </a:avLst>
          </a:prstGeom>
          <a:solidFill>
            <a:srgbClr val="0099FF"/>
          </a:solidFill>
          <a:ln w="9525">
            <a:noFill/>
            <a:round/>
            <a:headEnd/>
            <a:tailEnd/>
          </a:ln>
        </p:spPr>
        <p:txBody>
          <a:bodyPr lIns="81098" tIns="61223" rIns="81098" bIns="40553" anchorCtr="1"/>
          <a:lstStyle/>
          <a:p>
            <a:pPr algn="ctr" defTabSz="404813">
              <a:lnSpc>
                <a:spcPct val="93000"/>
              </a:lnSpc>
              <a:buClr>
                <a:srgbClr val="000000"/>
              </a:buClr>
              <a:buSzPct val="100000"/>
              <a:tabLst>
                <a:tab pos="654050" algn="l"/>
                <a:tab pos="1308100" algn="l"/>
              </a:tabLst>
            </a:pPr>
            <a:endParaRPr lang="de-DE" altLang="de-DE">
              <a:solidFill>
                <a:srgbClr val="FFFFFF"/>
              </a:solidFill>
              <a:latin typeface="Arial" charset="0"/>
              <a:ea typeface="SimSun" pitchFamily="2" charset="-122"/>
            </a:endParaRPr>
          </a:p>
          <a:p>
            <a:pPr algn="ctr" defTabSz="404813">
              <a:lnSpc>
                <a:spcPct val="93000"/>
              </a:lnSpc>
              <a:buClr>
                <a:srgbClr val="000000"/>
              </a:buClr>
              <a:buSzPct val="100000"/>
              <a:tabLst>
                <a:tab pos="654050" algn="l"/>
                <a:tab pos="1308100" algn="l"/>
              </a:tabLst>
            </a:pPr>
            <a:endParaRPr lang="de-DE" altLang="de-DE" sz="2000">
              <a:solidFill>
                <a:srgbClr val="990000"/>
              </a:solidFill>
              <a:ea typeface="SimSun" pitchFamily="2" charset="-122"/>
            </a:endParaRPr>
          </a:p>
          <a:p>
            <a:pPr algn="ctr" defTabSz="404813">
              <a:lnSpc>
                <a:spcPct val="93000"/>
              </a:lnSpc>
              <a:buClr>
                <a:srgbClr val="000000"/>
              </a:buClr>
              <a:buSzPct val="100000"/>
              <a:tabLst>
                <a:tab pos="654050" algn="l"/>
                <a:tab pos="1308100" algn="l"/>
              </a:tabLst>
            </a:pPr>
            <a:r>
              <a:rPr lang="de-DE" altLang="de-DE" sz="2000">
                <a:solidFill>
                  <a:srgbClr val="990000"/>
                </a:solidFill>
                <a:ea typeface="SimSun" pitchFamily="2" charset="-122"/>
              </a:rPr>
              <a:t>IL</a:t>
            </a:r>
          </a:p>
          <a:p>
            <a:pPr algn="ctr" defTabSz="404813">
              <a:lnSpc>
                <a:spcPct val="93000"/>
              </a:lnSpc>
              <a:buClr>
                <a:srgbClr val="000000"/>
              </a:buClr>
              <a:buSzPct val="100000"/>
              <a:tabLst>
                <a:tab pos="654050" algn="l"/>
                <a:tab pos="1308100" algn="l"/>
              </a:tabLst>
            </a:pPr>
            <a:endParaRPr lang="de-DE" altLang="de-DE" sz="1000">
              <a:solidFill>
                <a:srgbClr val="990000"/>
              </a:solidFill>
              <a:ea typeface="SimSun" pitchFamily="2" charset="-122"/>
            </a:endParaRPr>
          </a:p>
          <a:p>
            <a:pPr algn="ctr" defTabSz="404813">
              <a:lnSpc>
                <a:spcPct val="93000"/>
              </a:lnSpc>
              <a:buClr>
                <a:srgbClr val="000000"/>
              </a:buClr>
              <a:buSzPct val="100000"/>
              <a:tabLst>
                <a:tab pos="654050" algn="l"/>
                <a:tab pos="1308100" algn="l"/>
              </a:tabLst>
            </a:pPr>
            <a:r>
              <a:rPr lang="de-DE" altLang="de-DE" sz="2000">
                <a:solidFill>
                  <a:srgbClr val="990000"/>
                </a:solidFill>
                <a:ea typeface="SimSun" pitchFamily="2" charset="-122"/>
              </a:rPr>
              <a:t>Individuelles</a:t>
            </a:r>
          </a:p>
          <a:p>
            <a:pPr algn="ctr" defTabSz="404813">
              <a:lnSpc>
                <a:spcPct val="93000"/>
              </a:lnSpc>
              <a:buClr>
                <a:srgbClr val="000000"/>
              </a:buClr>
              <a:buSzPct val="100000"/>
              <a:tabLst>
                <a:tab pos="654050" algn="l"/>
                <a:tab pos="1308100" algn="l"/>
              </a:tabLst>
            </a:pPr>
            <a:r>
              <a:rPr lang="de-DE" altLang="de-DE" sz="2000">
                <a:solidFill>
                  <a:srgbClr val="990000"/>
                </a:solidFill>
                <a:ea typeface="SimSun" pitchFamily="2" charset="-122"/>
              </a:rPr>
              <a:t>Lernen</a:t>
            </a:r>
          </a:p>
        </p:txBody>
      </p:sp>
      <p:sp>
        <p:nvSpPr>
          <p:cNvPr id="93188" name="AutoShape 4"/>
          <p:cNvSpPr>
            <a:spLocks noChangeArrowheads="1"/>
          </p:cNvSpPr>
          <p:nvPr/>
        </p:nvSpPr>
        <p:spPr bwMode="auto">
          <a:xfrm>
            <a:off x="6732588" y="2781300"/>
            <a:ext cx="1698625" cy="3311525"/>
          </a:xfrm>
          <a:prstGeom prst="roundRect">
            <a:avLst>
              <a:gd name="adj" fmla="val 79"/>
            </a:avLst>
          </a:prstGeom>
          <a:solidFill>
            <a:srgbClr val="0099FF"/>
          </a:solidFill>
          <a:ln w="9525">
            <a:noFill/>
            <a:round/>
            <a:headEnd/>
            <a:tailEnd/>
          </a:ln>
        </p:spPr>
        <p:txBody>
          <a:bodyPr lIns="81098" tIns="61223" rIns="81098" bIns="40553" anchorCtr="1"/>
          <a:lstStyle/>
          <a:p>
            <a:pPr algn="ctr" defTabSz="404813">
              <a:lnSpc>
                <a:spcPct val="93000"/>
              </a:lnSpc>
              <a:buClr>
                <a:srgbClr val="000000"/>
              </a:buClr>
              <a:buSzPct val="100000"/>
              <a:tabLst>
                <a:tab pos="654050" algn="l"/>
                <a:tab pos="1308100" algn="l"/>
              </a:tabLst>
            </a:pPr>
            <a:endParaRPr lang="de-DE" altLang="de-DE">
              <a:solidFill>
                <a:srgbClr val="FFFFFF"/>
              </a:solidFill>
              <a:latin typeface="Arial" charset="0"/>
              <a:ea typeface="SimSun" pitchFamily="2" charset="-122"/>
            </a:endParaRPr>
          </a:p>
          <a:p>
            <a:pPr algn="ctr" defTabSz="404813">
              <a:lnSpc>
                <a:spcPct val="93000"/>
              </a:lnSpc>
              <a:buClr>
                <a:srgbClr val="000000"/>
              </a:buClr>
              <a:buSzPct val="100000"/>
              <a:tabLst>
                <a:tab pos="654050" algn="l"/>
                <a:tab pos="1308100" algn="l"/>
              </a:tabLst>
            </a:pPr>
            <a:endParaRPr lang="de-DE" altLang="de-DE" sz="1600">
              <a:solidFill>
                <a:srgbClr val="990000"/>
              </a:solidFill>
              <a:ea typeface="SimSun" pitchFamily="2" charset="-122"/>
            </a:endParaRPr>
          </a:p>
          <a:p>
            <a:pPr algn="ctr" defTabSz="404813">
              <a:lnSpc>
                <a:spcPct val="93000"/>
              </a:lnSpc>
              <a:buClr>
                <a:srgbClr val="000000"/>
              </a:buClr>
              <a:buSzPct val="100000"/>
              <a:tabLst>
                <a:tab pos="654050" algn="l"/>
                <a:tab pos="1308100" algn="l"/>
              </a:tabLst>
            </a:pPr>
            <a:r>
              <a:rPr lang="de-DE" altLang="de-DE" sz="2000">
                <a:solidFill>
                  <a:srgbClr val="990000"/>
                </a:solidFill>
                <a:ea typeface="SimSun" pitchFamily="2" charset="-122"/>
              </a:rPr>
              <a:t>PU</a:t>
            </a:r>
          </a:p>
          <a:p>
            <a:pPr algn="ctr" defTabSz="404813">
              <a:lnSpc>
                <a:spcPct val="93000"/>
              </a:lnSpc>
              <a:buClr>
                <a:srgbClr val="000000"/>
              </a:buClr>
              <a:buSzPct val="100000"/>
              <a:tabLst>
                <a:tab pos="654050" algn="l"/>
                <a:tab pos="1308100" algn="l"/>
              </a:tabLst>
            </a:pPr>
            <a:endParaRPr lang="de-DE" altLang="de-DE" sz="1000">
              <a:solidFill>
                <a:srgbClr val="990000"/>
              </a:solidFill>
              <a:ea typeface="SimSun" pitchFamily="2" charset="-122"/>
            </a:endParaRPr>
          </a:p>
          <a:p>
            <a:pPr algn="ctr" defTabSz="404813">
              <a:lnSpc>
                <a:spcPct val="93000"/>
              </a:lnSpc>
              <a:buClr>
                <a:srgbClr val="000000"/>
              </a:buClr>
              <a:buSzPct val="100000"/>
              <a:tabLst>
                <a:tab pos="654050" algn="l"/>
                <a:tab pos="1308100" algn="l"/>
              </a:tabLst>
            </a:pPr>
            <a:r>
              <a:rPr lang="de-DE" altLang="de-DE" sz="2000">
                <a:solidFill>
                  <a:srgbClr val="990000"/>
                </a:solidFill>
                <a:ea typeface="SimSun" pitchFamily="2" charset="-122"/>
              </a:rPr>
              <a:t>Projekt-</a:t>
            </a:r>
            <a:br>
              <a:rPr lang="de-DE" altLang="de-DE" sz="2000">
                <a:solidFill>
                  <a:srgbClr val="990000"/>
                </a:solidFill>
                <a:ea typeface="SimSun" pitchFamily="2" charset="-122"/>
              </a:rPr>
            </a:br>
            <a:r>
              <a:rPr lang="de-DE" altLang="de-DE" sz="2000">
                <a:solidFill>
                  <a:srgbClr val="990000"/>
                </a:solidFill>
                <a:ea typeface="SimSun" pitchFamily="2" charset="-122"/>
              </a:rPr>
              <a:t>unterricht</a:t>
            </a:r>
          </a:p>
          <a:p>
            <a:pPr algn="ctr" defTabSz="404813">
              <a:lnSpc>
                <a:spcPct val="93000"/>
              </a:lnSpc>
              <a:buClr>
                <a:srgbClr val="000000"/>
              </a:buClr>
              <a:buSzPct val="100000"/>
              <a:tabLst>
                <a:tab pos="654050" algn="l"/>
                <a:tab pos="1308100" algn="l"/>
              </a:tabLst>
            </a:pPr>
            <a:r>
              <a:rPr lang="de-DE" altLang="de-DE" sz="1400">
                <a:solidFill>
                  <a:srgbClr val="990000"/>
                </a:solidFill>
                <a:ea typeface="SimSun" pitchFamily="2" charset="-122"/>
              </a:rPr>
              <a:t>(zwei Projektwochen)</a:t>
            </a:r>
          </a:p>
        </p:txBody>
      </p:sp>
      <p:sp>
        <p:nvSpPr>
          <p:cNvPr id="93189" name="AutoShape 5"/>
          <p:cNvSpPr>
            <a:spLocks noChangeArrowheads="1"/>
          </p:cNvSpPr>
          <p:nvPr/>
        </p:nvSpPr>
        <p:spPr bwMode="auto">
          <a:xfrm>
            <a:off x="1187450" y="2708275"/>
            <a:ext cx="1800225" cy="3313113"/>
          </a:xfrm>
          <a:prstGeom prst="roundRect">
            <a:avLst>
              <a:gd name="adj" fmla="val 79"/>
            </a:avLst>
          </a:prstGeom>
          <a:solidFill>
            <a:srgbClr val="0099FF"/>
          </a:solidFill>
          <a:ln w="9525">
            <a:noFill/>
            <a:round/>
            <a:headEnd/>
            <a:tailEnd/>
          </a:ln>
        </p:spPr>
        <p:txBody>
          <a:bodyPr lIns="81098" tIns="61223" rIns="81098" bIns="40553" anchorCtr="1"/>
          <a:lstStyle/>
          <a:p>
            <a:pPr algn="ctr" defTabSz="404813">
              <a:lnSpc>
                <a:spcPct val="93000"/>
              </a:lnSpc>
              <a:buClr>
                <a:srgbClr val="000000"/>
              </a:buClr>
              <a:buSzPct val="100000"/>
              <a:tabLst>
                <a:tab pos="654050" algn="l"/>
                <a:tab pos="1308100" algn="l"/>
              </a:tabLst>
            </a:pPr>
            <a:endParaRPr lang="de-DE" altLang="de-DE" sz="2000">
              <a:solidFill>
                <a:srgbClr val="990000"/>
              </a:solidFill>
              <a:ea typeface="SimSun" pitchFamily="2" charset="-122"/>
            </a:endParaRPr>
          </a:p>
          <a:p>
            <a:pPr algn="ctr" defTabSz="404813">
              <a:lnSpc>
                <a:spcPct val="93000"/>
              </a:lnSpc>
              <a:buClr>
                <a:srgbClr val="000000"/>
              </a:buClr>
              <a:buSzPct val="100000"/>
              <a:tabLst>
                <a:tab pos="654050" algn="l"/>
                <a:tab pos="1308100" algn="l"/>
              </a:tabLst>
            </a:pPr>
            <a:endParaRPr lang="de-DE" altLang="de-DE" sz="2000">
              <a:solidFill>
                <a:srgbClr val="990000"/>
              </a:solidFill>
              <a:ea typeface="SimSun" pitchFamily="2" charset="-122"/>
            </a:endParaRPr>
          </a:p>
          <a:p>
            <a:pPr algn="ctr" defTabSz="404813">
              <a:lnSpc>
                <a:spcPct val="93000"/>
              </a:lnSpc>
              <a:buClr>
                <a:srgbClr val="000000"/>
              </a:buClr>
              <a:buSzPct val="100000"/>
              <a:tabLst>
                <a:tab pos="654050" algn="l"/>
                <a:tab pos="1308100" algn="l"/>
              </a:tabLst>
            </a:pPr>
            <a:r>
              <a:rPr lang="de-DE" altLang="de-DE" sz="2000">
                <a:solidFill>
                  <a:srgbClr val="990000"/>
                </a:solidFill>
                <a:ea typeface="SimSun" pitchFamily="2" charset="-122"/>
              </a:rPr>
              <a:t>Fach- </a:t>
            </a:r>
          </a:p>
          <a:p>
            <a:pPr algn="ctr" defTabSz="404813">
              <a:lnSpc>
                <a:spcPct val="93000"/>
              </a:lnSpc>
              <a:buClr>
                <a:srgbClr val="000000"/>
              </a:buClr>
              <a:buSzPct val="100000"/>
              <a:tabLst>
                <a:tab pos="654050" algn="l"/>
                <a:tab pos="1308100" algn="l"/>
              </a:tabLst>
            </a:pPr>
            <a:r>
              <a:rPr lang="de-DE" altLang="de-DE" sz="2000">
                <a:solidFill>
                  <a:srgbClr val="990000"/>
                </a:solidFill>
                <a:ea typeface="SimSun" pitchFamily="2" charset="-122"/>
              </a:rPr>
              <a:t>unterricht</a:t>
            </a:r>
          </a:p>
          <a:p>
            <a:pPr algn="ctr" defTabSz="404813">
              <a:lnSpc>
                <a:spcPct val="93000"/>
              </a:lnSpc>
              <a:buClr>
                <a:srgbClr val="000000"/>
              </a:buClr>
              <a:buSzPct val="100000"/>
              <a:tabLst>
                <a:tab pos="654050" algn="l"/>
                <a:tab pos="1308100" algn="l"/>
              </a:tabLst>
            </a:pPr>
            <a:endParaRPr lang="de-DE" altLang="de-DE" sz="1000">
              <a:solidFill>
                <a:srgbClr val="990000"/>
              </a:solidFill>
              <a:ea typeface="SimSun" pitchFamily="2" charset="-122"/>
            </a:endParaRPr>
          </a:p>
          <a:p>
            <a:pPr algn="ctr" defTabSz="404813">
              <a:lnSpc>
                <a:spcPct val="93000"/>
              </a:lnSpc>
              <a:buClr>
                <a:srgbClr val="000000"/>
              </a:buClr>
              <a:buSzPct val="100000"/>
              <a:tabLst>
                <a:tab pos="654050" algn="l"/>
                <a:tab pos="1308100" algn="l"/>
              </a:tabLst>
            </a:pPr>
            <a:r>
              <a:rPr lang="de-DE" altLang="de-DE" sz="2000">
                <a:solidFill>
                  <a:srgbClr val="990000"/>
                </a:solidFill>
                <a:ea typeface="SimSun" pitchFamily="2" charset="-122"/>
              </a:rPr>
              <a:t>differenziert</a:t>
            </a:r>
          </a:p>
        </p:txBody>
      </p:sp>
      <p:sp>
        <p:nvSpPr>
          <p:cNvPr id="93190" name="AutoShape 6"/>
          <p:cNvSpPr>
            <a:spLocks noChangeArrowheads="1"/>
          </p:cNvSpPr>
          <p:nvPr/>
        </p:nvSpPr>
        <p:spPr bwMode="auto">
          <a:xfrm>
            <a:off x="490538" y="963613"/>
            <a:ext cx="8653462" cy="2024062"/>
          </a:xfrm>
          <a:prstGeom prst="triangle">
            <a:avLst>
              <a:gd name="adj" fmla="val 50093"/>
            </a:avLst>
          </a:prstGeom>
          <a:solidFill>
            <a:srgbClr val="0066CC"/>
          </a:solidFill>
          <a:ln w="9525">
            <a:noFill/>
            <a:miter lim="800000"/>
            <a:headEnd/>
            <a:tailEnd/>
          </a:ln>
        </p:spPr>
        <p:txBody>
          <a:bodyPr wrap="none" lIns="81098" tIns="78705" rIns="81098" bIns="40553" anchor="ctr"/>
          <a:lstStyle/>
          <a:p>
            <a:pPr algn="ctr" defTabSz="404813">
              <a:lnSpc>
                <a:spcPct val="93000"/>
              </a:lnSpc>
              <a:buClr>
                <a:srgbClr val="000000"/>
              </a:buClr>
              <a:buSzPct val="100000"/>
              <a:tabLst>
                <a:tab pos="654050" algn="l"/>
                <a:tab pos="1308100" algn="l"/>
                <a:tab pos="1963738" algn="l"/>
                <a:tab pos="2617788" algn="l"/>
                <a:tab pos="3271838" algn="l"/>
                <a:tab pos="3927475" algn="l"/>
                <a:tab pos="4581525" algn="l"/>
                <a:tab pos="5235575" algn="l"/>
                <a:tab pos="5891213" algn="l"/>
                <a:tab pos="6545263" algn="l"/>
                <a:tab pos="7199313" algn="l"/>
                <a:tab pos="7854950" algn="l"/>
                <a:tab pos="8509000" algn="l"/>
              </a:tabLst>
            </a:pPr>
            <a:endParaRPr lang="de-DE" altLang="de-DE" sz="4200">
              <a:solidFill>
                <a:srgbClr val="990000"/>
              </a:solidFill>
              <a:ea typeface="SimSun" pitchFamily="2" charset="-122"/>
            </a:endParaRPr>
          </a:p>
          <a:p>
            <a:pPr algn="ctr" defTabSz="404813">
              <a:lnSpc>
                <a:spcPct val="93000"/>
              </a:lnSpc>
              <a:buClr>
                <a:srgbClr val="000000"/>
              </a:buClr>
              <a:buSzPct val="100000"/>
              <a:tabLst>
                <a:tab pos="654050" algn="l"/>
                <a:tab pos="1308100" algn="l"/>
                <a:tab pos="1963738" algn="l"/>
                <a:tab pos="2617788" algn="l"/>
                <a:tab pos="3271838" algn="l"/>
                <a:tab pos="3927475" algn="l"/>
                <a:tab pos="4581525" algn="l"/>
                <a:tab pos="5235575" algn="l"/>
                <a:tab pos="5891213" algn="l"/>
                <a:tab pos="6545263" algn="l"/>
                <a:tab pos="7199313" algn="l"/>
                <a:tab pos="7854950" algn="l"/>
                <a:tab pos="8509000" algn="l"/>
              </a:tabLst>
            </a:pPr>
            <a:r>
              <a:rPr lang="de-DE" altLang="de-DE" sz="4200">
                <a:solidFill>
                  <a:srgbClr val="990000"/>
                </a:solidFill>
                <a:ea typeface="SimSun" pitchFamily="2" charset="-122"/>
              </a:rPr>
              <a:t>Lernen im Jahrgangshaus</a:t>
            </a:r>
          </a:p>
        </p:txBody>
      </p:sp>
      <p:sp>
        <p:nvSpPr>
          <p:cNvPr id="93192" name="Text Box 8"/>
          <p:cNvSpPr txBox="1">
            <a:spLocks noChangeArrowheads="1"/>
          </p:cNvSpPr>
          <p:nvPr/>
        </p:nvSpPr>
        <p:spPr bwMode="auto">
          <a:xfrm>
            <a:off x="3959225" y="5472113"/>
            <a:ext cx="1811338" cy="517525"/>
          </a:xfrm>
          <a:prstGeom prst="rect">
            <a:avLst/>
          </a:prstGeom>
          <a:noFill/>
          <a:ln w="9525">
            <a:noFill/>
            <a:miter lim="800000"/>
            <a:headEnd/>
            <a:tailEnd/>
          </a:ln>
          <a:effectLst/>
        </p:spPr>
        <p:txBody>
          <a:bodyPr>
            <a:spAutoFit/>
          </a:bodyPr>
          <a:lstStyle/>
          <a:p>
            <a:pPr>
              <a:spcBef>
                <a:spcPct val="50000"/>
              </a:spcBef>
            </a:pPr>
            <a:r>
              <a:rPr lang="de-DE" sz="1400">
                <a:solidFill>
                  <a:srgbClr val="000066"/>
                </a:solidFill>
              </a:rPr>
              <a:t>Lernberatung in Coachinggesprächen</a:t>
            </a:r>
          </a:p>
        </p:txBody>
      </p:sp>
      <p:sp>
        <p:nvSpPr>
          <p:cNvPr id="93193" name="Text Box 9"/>
          <p:cNvSpPr txBox="1">
            <a:spLocks noChangeArrowheads="1"/>
          </p:cNvSpPr>
          <p:nvPr/>
        </p:nvSpPr>
        <p:spPr bwMode="auto">
          <a:xfrm>
            <a:off x="1290638" y="5230813"/>
            <a:ext cx="1651000" cy="730250"/>
          </a:xfrm>
          <a:prstGeom prst="rect">
            <a:avLst/>
          </a:prstGeom>
          <a:noFill/>
          <a:ln w="9525">
            <a:noFill/>
            <a:miter lim="800000"/>
            <a:headEnd/>
            <a:tailEnd/>
          </a:ln>
          <a:effectLst/>
        </p:spPr>
        <p:txBody>
          <a:bodyPr>
            <a:spAutoFit/>
          </a:bodyPr>
          <a:lstStyle/>
          <a:p>
            <a:r>
              <a:rPr lang="de-DE" sz="1400">
                <a:solidFill>
                  <a:srgbClr val="000066"/>
                </a:solidFill>
              </a:rPr>
              <a:t>Sozialtraining </a:t>
            </a:r>
          </a:p>
          <a:p>
            <a:endParaRPr lang="de-DE" sz="1400">
              <a:solidFill>
                <a:srgbClr val="000066"/>
              </a:solidFill>
            </a:endParaRPr>
          </a:p>
          <a:p>
            <a:r>
              <a:rPr lang="de-DE" sz="1400">
                <a:solidFill>
                  <a:srgbClr val="000066"/>
                </a:solidFill>
              </a:rPr>
              <a:t> Klassenrat</a:t>
            </a:r>
          </a:p>
        </p:txBody>
      </p:sp>
      <p:sp>
        <p:nvSpPr>
          <p:cNvPr id="93194" name="Text Box 10"/>
          <p:cNvSpPr txBox="1">
            <a:spLocks noChangeArrowheads="1"/>
          </p:cNvSpPr>
          <p:nvPr/>
        </p:nvSpPr>
        <p:spPr bwMode="auto">
          <a:xfrm>
            <a:off x="3884613" y="5008563"/>
            <a:ext cx="1854200" cy="304800"/>
          </a:xfrm>
          <a:prstGeom prst="rect">
            <a:avLst/>
          </a:prstGeom>
          <a:noFill/>
          <a:ln w="9525">
            <a:noFill/>
            <a:miter lim="800000"/>
            <a:headEnd/>
            <a:tailEnd/>
          </a:ln>
          <a:effectLst/>
        </p:spPr>
        <p:txBody>
          <a:bodyPr wrap="none">
            <a:spAutoFit/>
          </a:bodyPr>
          <a:lstStyle/>
          <a:p>
            <a:r>
              <a:rPr lang="de-DE" sz="1400">
                <a:solidFill>
                  <a:srgbClr val="000066"/>
                </a:solidFill>
              </a:rPr>
              <a:t>Individuelle Förderung</a:t>
            </a:r>
          </a:p>
        </p:txBody>
      </p:sp>
      <p:sp>
        <p:nvSpPr>
          <p:cNvPr id="93195" name="Text Box 11"/>
          <p:cNvSpPr txBox="1">
            <a:spLocks noChangeArrowheads="1"/>
          </p:cNvSpPr>
          <p:nvPr/>
        </p:nvSpPr>
        <p:spPr bwMode="auto">
          <a:xfrm>
            <a:off x="6732588" y="5273675"/>
            <a:ext cx="1703387" cy="304800"/>
          </a:xfrm>
          <a:prstGeom prst="rect">
            <a:avLst/>
          </a:prstGeom>
          <a:noFill/>
          <a:ln w="9525">
            <a:noFill/>
            <a:miter lim="800000"/>
            <a:headEnd/>
            <a:tailEnd/>
          </a:ln>
          <a:effectLst/>
        </p:spPr>
        <p:txBody>
          <a:bodyPr wrap="none">
            <a:spAutoFit/>
          </a:bodyPr>
          <a:lstStyle/>
          <a:p>
            <a:r>
              <a:rPr lang="de-DE" sz="1400">
                <a:solidFill>
                  <a:srgbClr val="000066"/>
                </a:solidFill>
              </a:rPr>
              <a:t>Kooperatives Lernen</a:t>
            </a:r>
          </a:p>
        </p:txBody>
      </p:sp>
      <p:sp>
        <p:nvSpPr>
          <p:cNvPr id="93196" name="Text Box 12"/>
          <p:cNvSpPr txBox="1">
            <a:spLocks noChangeArrowheads="1"/>
          </p:cNvSpPr>
          <p:nvPr/>
        </p:nvSpPr>
        <p:spPr bwMode="auto">
          <a:xfrm>
            <a:off x="6748463" y="5741988"/>
            <a:ext cx="1743075" cy="304800"/>
          </a:xfrm>
          <a:prstGeom prst="rect">
            <a:avLst/>
          </a:prstGeom>
          <a:noFill/>
          <a:ln w="9525">
            <a:noFill/>
            <a:miter lim="800000"/>
            <a:headEnd/>
            <a:tailEnd/>
          </a:ln>
          <a:effectLst/>
        </p:spPr>
        <p:txBody>
          <a:bodyPr wrap="none">
            <a:spAutoFit/>
          </a:bodyPr>
          <a:lstStyle/>
          <a:p>
            <a:r>
              <a:rPr lang="de-DE" sz="1400">
                <a:solidFill>
                  <a:srgbClr val="000066"/>
                </a:solidFill>
              </a:rPr>
              <a:t>Selbständiges Lernen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Google Shape;550;p75"/>
          <p:cNvSpPr txBox="1">
            <a:spLocks noGrp="1"/>
          </p:cNvSpPr>
          <p:nvPr>
            <p:ph type="title"/>
          </p:nvPr>
        </p:nvSpPr>
        <p:spPr>
          <a:xfrm>
            <a:off x="1568450" y="327025"/>
            <a:ext cx="7396163" cy="654050"/>
          </a:xfrm>
        </p:spPr>
        <p:txBody>
          <a:bodyPr/>
          <a:lstStyle/>
          <a:p>
            <a:pPr eaLnBrk="1" hangingPunct="1">
              <a:spcBef>
                <a:spcPct val="0"/>
              </a:spcBef>
              <a:spcAft>
                <a:spcPct val="0"/>
              </a:spcAft>
              <a:buSzPts val="4800"/>
            </a:pPr>
            <a:r>
              <a:rPr lang="en-US" sz="4800" b="1" smtClean="0">
                <a:solidFill>
                  <a:srgbClr val="990000"/>
                </a:solidFill>
                <a:latin typeface="Calibri" pitchFamily="34" charset="0"/>
                <a:cs typeface="Calibri" pitchFamily="34" charset="0"/>
                <a:sym typeface="Calibri" pitchFamily="34" charset="0"/>
              </a:rPr>
              <a:t>Merkmale des Schulkonzepts</a:t>
            </a:r>
            <a:endParaRPr lang="de-DE" sz="5400" b="1" smtClean="0">
              <a:solidFill>
                <a:srgbClr val="990000"/>
              </a:solidFill>
              <a:latin typeface="Calibri" pitchFamily="34" charset="0"/>
              <a:cs typeface="Calibri" pitchFamily="34" charset="0"/>
              <a:sym typeface="Calibri" pitchFamily="34" charset="0"/>
            </a:endParaRPr>
          </a:p>
        </p:txBody>
      </p:sp>
      <p:sp>
        <p:nvSpPr>
          <p:cNvPr id="95234" name="Google Shape;551;p75"/>
          <p:cNvSpPr txBox="1">
            <a:spLocks noGrp="1"/>
          </p:cNvSpPr>
          <p:nvPr>
            <p:ph type="body" idx="1"/>
          </p:nvPr>
        </p:nvSpPr>
        <p:spPr>
          <a:xfrm>
            <a:off x="1042988" y="1628775"/>
            <a:ext cx="7542212" cy="3960813"/>
          </a:xfrm>
        </p:spPr>
        <p:txBody>
          <a:bodyPr/>
          <a:lstStyle/>
          <a:p>
            <a:pPr indent="-457200" eaLnBrk="1" hangingPunct="1">
              <a:spcBef>
                <a:spcPct val="0"/>
              </a:spcBef>
              <a:spcAft>
                <a:spcPct val="0"/>
              </a:spcAft>
              <a:buClr>
                <a:srgbClr val="00458B"/>
              </a:buClr>
              <a:buSzPts val="2900"/>
              <a:buFont typeface="Arial" charset="0"/>
              <a:buChar char="•"/>
            </a:pPr>
            <a:r>
              <a:rPr lang="en-US" sz="3000" b="1" smtClean="0">
                <a:solidFill>
                  <a:srgbClr val="000066"/>
                </a:solidFill>
                <a:latin typeface="Calibri" pitchFamily="34" charset="0"/>
                <a:cs typeface="Calibri" pitchFamily="34" charset="0"/>
                <a:sym typeface="Calibri" pitchFamily="34" charset="0"/>
              </a:rPr>
              <a:t>Keine Lernzeitaufgaben in Kl.5 und Kl.6</a:t>
            </a:r>
            <a:endParaRPr lang="de-DE" sz="3000" smtClean="0">
              <a:solidFill>
                <a:srgbClr val="000066"/>
              </a:solidFill>
              <a:latin typeface="Calibri" pitchFamily="34" charset="0"/>
              <a:cs typeface="Arial" charset="0"/>
            </a:endParaRPr>
          </a:p>
          <a:p>
            <a:pPr indent="-457200" eaLnBrk="1" hangingPunct="1">
              <a:spcBef>
                <a:spcPts val="1200"/>
              </a:spcBef>
              <a:spcAft>
                <a:spcPct val="0"/>
              </a:spcAft>
              <a:buClr>
                <a:srgbClr val="00458B"/>
              </a:buClr>
              <a:buSzPts val="2900"/>
              <a:buFont typeface="Arial" charset="0"/>
              <a:buChar char="•"/>
            </a:pPr>
            <a:r>
              <a:rPr lang="en-US" sz="3000" b="1" smtClean="0">
                <a:solidFill>
                  <a:srgbClr val="000066"/>
                </a:solidFill>
                <a:latin typeface="Calibri" pitchFamily="34" charset="0"/>
                <a:cs typeface="Calibri" pitchFamily="34" charset="0"/>
                <a:sym typeface="Calibri" pitchFamily="34" charset="0"/>
              </a:rPr>
              <a:t>Lernberichte bis Klasse 8 verbal und nach Ziffern auf 3 Niveaustufen (G/M/E)</a:t>
            </a:r>
            <a:endParaRPr lang="de-DE" sz="3000" smtClean="0">
              <a:solidFill>
                <a:srgbClr val="000066"/>
              </a:solidFill>
              <a:latin typeface="Calibri" pitchFamily="34" charset="0"/>
              <a:cs typeface="Arial" charset="0"/>
            </a:endParaRPr>
          </a:p>
          <a:p>
            <a:pPr indent="-457200" eaLnBrk="1" hangingPunct="1">
              <a:spcBef>
                <a:spcPts val="1200"/>
              </a:spcBef>
              <a:spcAft>
                <a:spcPct val="0"/>
              </a:spcAft>
              <a:buClr>
                <a:srgbClr val="00458B"/>
              </a:buClr>
              <a:buSzPts val="2900"/>
              <a:buFont typeface="Arial" charset="0"/>
              <a:buChar char="•"/>
            </a:pPr>
            <a:r>
              <a:rPr lang="en-US" sz="3000" b="1" smtClean="0">
                <a:solidFill>
                  <a:srgbClr val="000066"/>
                </a:solidFill>
                <a:latin typeface="Calibri" pitchFamily="34" charset="0"/>
                <a:cs typeface="Calibri" pitchFamily="34" charset="0"/>
                <a:sym typeface="Calibri" pitchFamily="34" charset="0"/>
              </a:rPr>
              <a:t>Kein Sitzenbleiben bis Klasse 8</a:t>
            </a:r>
            <a:endParaRPr lang="de-DE" sz="3000" smtClean="0">
              <a:solidFill>
                <a:srgbClr val="000066"/>
              </a:solidFill>
              <a:latin typeface="Calibri" pitchFamily="34" charset="0"/>
              <a:cs typeface="Arial" charset="0"/>
            </a:endParaRPr>
          </a:p>
          <a:p>
            <a:pPr indent="-457200" eaLnBrk="1" hangingPunct="1">
              <a:spcBef>
                <a:spcPts val="1200"/>
              </a:spcBef>
              <a:spcAft>
                <a:spcPct val="0"/>
              </a:spcAft>
              <a:buClr>
                <a:srgbClr val="00458B"/>
              </a:buClr>
              <a:buSzPts val="2900"/>
              <a:buFont typeface="Arial" charset="0"/>
              <a:buChar char="•"/>
            </a:pPr>
            <a:r>
              <a:rPr lang="en-US" sz="3000" b="1" smtClean="0">
                <a:solidFill>
                  <a:srgbClr val="000066"/>
                </a:solidFill>
                <a:latin typeface="Calibri" pitchFamily="34" charset="0"/>
                <a:cs typeface="Calibri" pitchFamily="34" charset="0"/>
                <a:sym typeface="Calibri" pitchFamily="34" charset="0"/>
              </a:rPr>
              <a:t>Übergang in die Oberstufe aus der Realschulklasse, wenn Französisch belegt wurde </a:t>
            </a:r>
            <a:endParaRPr lang="de-DE" sz="3000" smtClean="0">
              <a:solidFill>
                <a:srgbClr val="000066"/>
              </a:solidFill>
              <a:latin typeface="Calibri" pitchFamily="34" charset="0"/>
              <a:cs typeface="Arial" charset="0"/>
            </a:endParaRPr>
          </a:p>
          <a:p>
            <a:pPr indent="-457200" eaLnBrk="1" hangingPunct="1">
              <a:spcBef>
                <a:spcPts val="1200"/>
              </a:spcBef>
              <a:spcAft>
                <a:spcPct val="0"/>
              </a:spcAft>
              <a:buClr>
                <a:srgbClr val="00458B"/>
              </a:buClr>
              <a:buSzPts val="2900"/>
              <a:buFont typeface="Times New Roman" pitchFamily="18" charset="0"/>
              <a:buChar char="•"/>
            </a:pPr>
            <a:r>
              <a:rPr lang="en-US" sz="3000" b="1" smtClean="0">
                <a:solidFill>
                  <a:srgbClr val="000066"/>
                </a:solidFill>
                <a:latin typeface="Calibri" pitchFamily="34" charset="0"/>
                <a:cs typeface="Calibri" pitchFamily="34" charset="0"/>
                <a:sym typeface="Calibri" pitchFamily="34" charset="0"/>
              </a:rPr>
              <a:t>Dreijährige Oberstufe (in 9 Jahren zum Abitur)</a:t>
            </a:r>
            <a:endParaRPr lang="de-DE" sz="3000" b="1" smtClean="0">
              <a:solidFill>
                <a:srgbClr val="000066"/>
              </a:solidFill>
              <a:latin typeface="Calibri" pitchFamily="34" charset="0"/>
              <a:cs typeface="Calibri" pitchFamily="34" charset="0"/>
              <a:sym typeface="Calibri" pitchFamily="34" charset="0"/>
            </a:endParaRPr>
          </a:p>
        </p:txBody>
      </p:sp>
      <p:pic>
        <p:nvPicPr>
          <p:cNvPr id="95235" name="Google Shape;552;p75"/>
          <p:cNvPicPr preferRelativeResize="0">
            <a:picLocks noChangeAspect="1" noChangeArrowheads="1"/>
          </p:cNvPicPr>
          <p:nvPr/>
        </p:nvPicPr>
        <p:blipFill>
          <a:blip r:embed="rId3"/>
          <a:srcRect/>
          <a:stretch>
            <a:fillRect/>
          </a:stretch>
        </p:blipFill>
        <p:spPr bwMode="auto">
          <a:xfrm>
            <a:off x="6951663" y="5589588"/>
            <a:ext cx="2409825" cy="1423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Google Shape;558;p76"/>
          <p:cNvPicPr preferRelativeResize="0">
            <a:picLocks noChangeAspect="1" noChangeArrowheads="1"/>
          </p:cNvPicPr>
          <p:nvPr/>
        </p:nvPicPr>
        <p:blipFill>
          <a:blip r:embed="rId3"/>
          <a:srcRect l="4843" t="12941" r="4393" b="5255"/>
          <a:stretch>
            <a:fillRect/>
          </a:stretch>
        </p:blipFill>
        <p:spPr bwMode="auto">
          <a:xfrm>
            <a:off x="428625" y="874713"/>
            <a:ext cx="8299450" cy="5610225"/>
          </a:xfrm>
          <a:prstGeom prst="rect">
            <a:avLst/>
          </a:prstGeom>
          <a:noFill/>
          <a:ln w="9525">
            <a:noFill/>
            <a:miter lim="800000"/>
            <a:headEnd/>
            <a:tailEnd/>
          </a:ln>
        </p:spPr>
      </p:pic>
      <p:pic>
        <p:nvPicPr>
          <p:cNvPr id="97282" name="Google Shape;559;p76"/>
          <p:cNvPicPr preferRelativeResize="0">
            <a:picLocks noChangeAspect="1" noChangeArrowheads="1"/>
          </p:cNvPicPr>
          <p:nvPr/>
        </p:nvPicPr>
        <p:blipFill>
          <a:blip r:embed="rId4"/>
          <a:srcRect/>
          <a:stretch>
            <a:fillRect/>
          </a:stretch>
        </p:blipFill>
        <p:spPr bwMode="auto">
          <a:xfrm>
            <a:off x="7235825" y="5665788"/>
            <a:ext cx="1908175" cy="1192212"/>
          </a:xfrm>
          <a:prstGeom prst="rect">
            <a:avLst/>
          </a:prstGeom>
          <a:noFill/>
          <a:ln w="9525">
            <a:noFill/>
            <a:miter lim="800000"/>
            <a:headEnd/>
            <a:tailEnd/>
          </a:ln>
        </p:spPr>
      </p:pic>
      <p:sp>
        <p:nvSpPr>
          <p:cNvPr id="97284" name="Text Box 4"/>
          <p:cNvSpPr txBox="1">
            <a:spLocks noChangeArrowheads="1"/>
          </p:cNvSpPr>
          <p:nvPr/>
        </p:nvSpPr>
        <p:spPr bwMode="auto">
          <a:xfrm>
            <a:off x="4379913" y="0"/>
            <a:ext cx="4106862" cy="823913"/>
          </a:xfrm>
          <a:prstGeom prst="rect">
            <a:avLst/>
          </a:prstGeom>
          <a:noFill/>
          <a:ln w="9525">
            <a:noFill/>
            <a:miter lim="800000"/>
            <a:headEnd/>
            <a:tailEnd/>
          </a:ln>
          <a:effectLst/>
        </p:spPr>
        <p:txBody>
          <a:bodyPr>
            <a:spAutoFit/>
          </a:bodyPr>
          <a:lstStyle/>
          <a:p>
            <a:r>
              <a:rPr lang="de-DE" sz="4800">
                <a:solidFill>
                  <a:srgbClr val="990000"/>
                </a:solidFill>
              </a:rPr>
              <a:t>Schullaufbahn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Google Shape;566;p77"/>
          <p:cNvSpPr txBox="1">
            <a:spLocks noGrp="1"/>
          </p:cNvSpPr>
          <p:nvPr>
            <p:ph type="title"/>
          </p:nvPr>
        </p:nvSpPr>
        <p:spPr>
          <a:xfrm>
            <a:off x="3938588" y="0"/>
            <a:ext cx="4448175" cy="1062038"/>
          </a:xfrm>
        </p:spPr>
        <p:txBody>
          <a:bodyPr/>
          <a:lstStyle/>
          <a:p>
            <a:pPr eaLnBrk="1" hangingPunct="1">
              <a:spcBef>
                <a:spcPct val="0"/>
              </a:spcBef>
              <a:spcAft>
                <a:spcPct val="0"/>
              </a:spcAft>
              <a:buSzPts val="5400"/>
            </a:pPr>
            <a:r>
              <a:rPr lang="en-US" sz="4800" b="1" smtClean="0">
                <a:solidFill>
                  <a:srgbClr val="990000"/>
                </a:solidFill>
                <a:latin typeface="Calibri" pitchFamily="34" charset="0"/>
                <a:cs typeface="Calibri" pitchFamily="34" charset="0"/>
                <a:sym typeface="Calibri" pitchFamily="34" charset="0"/>
              </a:rPr>
              <a:t>Fremdsprachen</a:t>
            </a:r>
            <a:endParaRPr lang="de-DE" sz="4800" b="1" smtClean="0">
              <a:solidFill>
                <a:srgbClr val="990000"/>
              </a:solidFill>
              <a:latin typeface="Calibri" pitchFamily="34" charset="0"/>
              <a:cs typeface="Calibri" pitchFamily="34" charset="0"/>
              <a:sym typeface="Calibri" pitchFamily="34" charset="0"/>
            </a:endParaRPr>
          </a:p>
        </p:txBody>
      </p:sp>
      <p:sp>
        <p:nvSpPr>
          <p:cNvPr id="99330" name="Google Shape;567;p77"/>
          <p:cNvSpPr txBox="1">
            <a:spLocks noGrp="1"/>
          </p:cNvSpPr>
          <p:nvPr>
            <p:ph type="body" idx="1"/>
          </p:nvPr>
        </p:nvSpPr>
        <p:spPr>
          <a:xfrm>
            <a:off x="1042988" y="1412875"/>
            <a:ext cx="7543800" cy="4445000"/>
          </a:xfrm>
        </p:spPr>
        <p:txBody>
          <a:bodyPr/>
          <a:lstStyle/>
          <a:p>
            <a:pPr marL="98425" indent="0" eaLnBrk="1" hangingPunct="1">
              <a:spcBef>
                <a:spcPct val="0"/>
              </a:spcBef>
              <a:spcAft>
                <a:spcPct val="0"/>
              </a:spcAft>
              <a:buSzPts val="800"/>
            </a:pPr>
            <a:endParaRPr lang="de-DE" sz="500" smtClean="0">
              <a:solidFill>
                <a:srgbClr val="004586"/>
              </a:solidFill>
              <a:latin typeface="Arial" charset="0"/>
              <a:cs typeface="Arial" charset="0"/>
            </a:endParaRPr>
          </a:p>
          <a:p>
            <a:pPr marL="669925" lvl="1" indent="-255588" eaLnBrk="1" hangingPunct="1">
              <a:spcBef>
                <a:spcPts val="1200"/>
              </a:spcBef>
              <a:spcAft>
                <a:spcPct val="0"/>
              </a:spcAft>
              <a:buClr>
                <a:srgbClr val="004586"/>
              </a:buClr>
              <a:buSzPts val="1300"/>
              <a:buFont typeface="Noto Sans Symbols"/>
              <a:buChar char="●"/>
            </a:pPr>
            <a:r>
              <a:rPr lang="en-US" sz="3400" b="1" smtClean="0">
                <a:solidFill>
                  <a:srgbClr val="000066"/>
                </a:solidFill>
                <a:latin typeface="Calibri" pitchFamily="34" charset="0"/>
                <a:cs typeface="Calibri" pitchFamily="34" charset="0"/>
                <a:sym typeface="Calibri" pitchFamily="34" charset="0"/>
              </a:rPr>
              <a:t>Erste Fremdsprache in Klasse 5:  </a:t>
            </a:r>
            <a:endParaRPr lang="de-DE" sz="3400" smtClean="0">
              <a:solidFill>
                <a:srgbClr val="000066"/>
              </a:solidFill>
              <a:latin typeface="Calibri" pitchFamily="34" charset="0"/>
              <a:cs typeface="Arial" charset="0"/>
            </a:endParaRPr>
          </a:p>
          <a:p>
            <a:pPr marL="669925" lvl="1" indent="-255588" eaLnBrk="1" hangingPunct="1">
              <a:spcBef>
                <a:spcPts val="1000"/>
              </a:spcBef>
              <a:spcAft>
                <a:spcPct val="0"/>
              </a:spcAft>
              <a:buSzPts val="2800"/>
            </a:pPr>
            <a:r>
              <a:rPr lang="en-US" sz="3400" b="1" smtClean="0">
                <a:solidFill>
                  <a:srgbClr val="000066"/>
                </a:solidFill>
                <a:latin typeface="Calibri" pitchFamily="34" charset="0"/>
                <a:cs typeface="Calibri" pitchFamily="34" charset="0"/>
                <a:sym typeface="Calibri" pitchFamily="34" charset="0"/>
              </a:rPr>
              <a:t>	Englisch</a:t>
            </a:r>
            <a:endParaRPr lang="de-DE" sz="3400" smtClean="0">
              <a:solidFill>
                <a:srgbClr val="000066"/>
              </a:solidFill>
              <a:latin typeface="Calibri" pitchFamily="34" charset="0"/>
              <a:cs typeface="Arial" charset="0"/>
            </a:endParaRPr>
          </a:p>
          <a:p>
            <a:pPr marL="669925" lvl="1" indent="-255588" eaLnBrk="1" hangingPunct="1">
              <a:spcBef>
                <a:spcPts val="1000"/>
              </a:spcBef>
              <a:spcAft>
                <a:spcPct val="0"/>
              </a:spcAft>
              <a:buClr>
                <a:srgbClr val="004586"/>
              </a:buClr>
              <a:buSzPts val="1300"/>
              <a:buFont typeface="Noto Sans Symbols"/>
              <a:buChar char="●"/>
            </a:pPr>
            <a:r>
              <a:rPr lang="en-US" sz="3400" b="1" smtClean="0">
                <a:solidFill>
                  <a:srgbClr val="000066"/>
                </a:solidFill>
                <a:latin typeface="Calibri" pitchFamily="34" charset="0"/>
                <a:cs typeface="Calibri" pitchFamily="34" charset="0"/>
                <a:sym typeface="Calibri" pitchFamily="34" charset="0"/>
              </a:rPr>
              <a:t>Zweite Fremdsprache ab Klasse 6:</a:t>
            </a:r>
            <a:endParaRPr lang="de-DE" sz="3400" smtClean="0">
              <a:solidFill>
                <a:srgbClr val="000066"/>
              </a:solidFill>
              <a:latin typeface="Calibri" pitchFamily="34" charset="0"/>
              <a:cs typeface="Arial" charset="0"/>
            </a:endParaRPr>
          </a:p>
          <a:p>
            <a:pPr marL="669925" lvl="1" indent="-255588" eaLnBrk="1" hangingPunct="1">
              <a:spcBef>
                <a:spcPts val="1000"/>
              </a:spcBef>
              <a:spcAft>
                <a:spcPct val="0"/>
              </a:spcAft>
              <a:buSzPts val="2800"/>
            </a:pPr>
            <a:r>
              <a:rPr lang="en-US" sz="3400" b="1" smtClean="0">
                <a:solidFill>
                  <a:srgbClr val="000066"/>
                </a:solidFill>
                <a:latin typeface="Calibri" pitchFamily="34" charset="0"/>
                <a:cs typeface="Calibri" pitchFamily="34" charset="0"/>
                <a:sym typeface="Calibri" pitchFamily="34" charset="0"/>
              </a:rPr>
              <a:t>	Französisch oder Latein </a:t>
            </a:r>
            <a:endParaRPr lang="de-DE" sz="3400" smtClean="0">
              <a:solidFill>
                <a:srgbClr val="000066"/>
              </a:solidFill>
              <a:latin typeface="Calibri" pitchFamily="34" charset="0"/>
              <a:cs typeface="Arial" charset="0"/>
            </a:endParaRPr>
          </a:p>
          <a:p>
            <a:pPr marL="669925" lvl="1" indent="-255588" eaLnBrk="1" hangingPunct="1">
              <a:spcBef>
                <a:spcPts val="1000"/>
              </a:spcBef>
              <a:spcAft>
                <a:spcPct val="0"/>
              </a:spcAft>
              <a:buClr>
                <a:srgbClr val="004586"/>
              </a:buClr>
              <a:buSzPts val="1300"/>
              <a:buFont typeface="Noto Sans Symbols"/>
              <a:buChar char="●"/>
            </a:pPr>
            <a:r>
              <a:rPr lang="en-US" sz="3400" b="1" smtClean="0">
                <a:solidFill>
                  <a:srgbClr val="000066"/>
                </a:solidFill>
                <a:latin typeface="Calibri" pitchFamily="34" charset="0"/>
                <a:cs typeface="Calibri" pitchFamily="34" charset="0"/>
                <a:sym typeface="Calibri" pitchFamily="34" charset="0"/>
              </a:rPr>
              <a:t>Schüler*innen ohne 2. Fremdsprache</a:t>
            </a:r>
            <a:r>
              <a:rPr lang="en-US" sz="3400" smtClean="0">
                <a:solidFill>
                  <a:srgbClr val="000066"/>
                </a:solidFill>
                <a:latin typeface="Calibri" pitchFamily="34" charset="0"/>
                <a:cs typeface="Calibri" pitchFamily="34" charset="0"/>
                <a:sym typeface="Calibri" pitchFamily="34" charset="0"/>
              </a:rPr>
              <a:t> </a:t>
            </a:r>
            <a:r>
              <a:rPr lang="en-US" sz="3400" b="1" smtClean="0">
                <a:solidFill>
                  <a:srgbClr val="000066"/>
                </a:solidFill>
                <a:latin typeface="Calibri" pitchFamily="34" charset="0"/>
                <a:cs typeface="Calibri" pitchFamily="34" charset="0"/>
                <a:sym typeface="Calibri" pitchFamily="34" charset="0"/>
              </a:rPr>
              <a:t>haben in Klasse 6 individuelle Lernstunden in M, D, E</a:t>
            </a:r>
            <a:r>
              <a:rPr lang="en-US" sz="2000" b="1" smtClean="0">
                <a:solidFill>
                  <a:srgbClr val="000066"/>
                </a:solidFill>
                <a:latin typeface="Calibri" pitchFamily="34" charset="0"/>
                <a:cs typeface="Calibri" pitchFamily="34" charset="0"/>
                <a:sym typeface="Calibri" pitchFamily="34" charset="0"/>
              </a:rPr>
              <a:t> </a:t>
            </a:r>
            <a:endParaRPr lang="de-DE" sz="1700" smtClean="0">
              <a:solidFill>
                <a:srgbClr val="000066"/>
              </a:solidFill>
              <a:latin typeface="Arial" charset="0"/>
              <a:cs typeface="Arial" charset="0"/>
            </a:endParaRPr>
          </a:p>
        </p:txBody>
      </p:sp>
      <p:pic>
        <p:nvPicPr>
          <p:cNvPr id="99331" name="Google Shape;568;p77"/>
          <p:cNvPicPr preferRelativeResize="0">
            <a:picLocks noChangeAspect="1" noChangeArrowheads="1"/>
          </p:cNvPicPr>
          <p:nvPr/>
        </p:nvPicPr>
        <p:blipFill>
          <a:blip r:embed="rId3"/>
          <a:srcRect/>
          <a:stretch>
            <a:fillRect/>
          </a:stretch>
        </p:blipFill>
        <p:spPr bwMode="auto">
          <a:xfrm>
            <a:off x="6270625" y="5062538"/>
            <a:ext cx="2873375" cy="1795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Google Shape;575;p78"/>
          <p:cNvSpPr txBox="1">
            <a:spLocks noGrp="1"/>
          </p:cNvSpPr>
          <p:nvPr>
            <p:ph type="title"/>
          </p:nvPr>
        </p:nvSpPr>
        <p:spPr>
          <a:xfrm>
            <a:off x="4519613" y="0"/>
            <a:ext cx="3908425" cy="882650"/>
          </a:xfrm>
        </p:spPr>
        <p:txBody>
          <a:bodyPr/>
          <a:lstStyle/>
          <a:p>
            <a:pPr eaLnBrk="1" hangingPunct="1">
              <a:spcBef>
                <a:spcPct val="0"/>
              </a:spcBef>
              <a:spcAft>
                <a:spcPct val="0"/>
              </a:spcAft>
              <a:buSzPts val="5400"/>
            </a:pPr>
            <a:r>
              <a:rPr lang="en-US" sz="4800" b="1" smtClean="0">
                <a:solidFill>
                  <a:srgbClr val="990000"/>
                </a:solidFill>
                <a:latin typeface="Calibri" pitchFamily="34" charset="0"/>
                <a:cs typeface="Calibri" pitchFamily="34" charset="0"/>
                <a:sym typeface="Calibri" pitchFamily="34" charset="0"/>
              </a:rPr>
              <a:t>Profilierung</a:t>
            </a:r>
            <a:endParaRPr lang="de-DE" sz="4800" b="1" smtClean="0">
              <a:solidFill>
                <a:srgbClr val="990000"/>
              </a:solidFill>
              <a:latin typeface="Calibri" pitchFamily="34" charset="0"/>
              <a:cs typeface="Calibri" pitchFamily="34" charset="0"/>
              <a:sym typeface="Calibri" pitchFamily="34" charset="0"/>
            </a:endParaRPr>
          </a:p>
        </p:txBody>
      </p:sp>
      <p:sp>
        <p:nvSpPr>
          <p:cNvPr id="101378" name="Google Shape;576;p78"/>
          <p:cNvSpPr txBox="1">
            <a:spLocks noGrp="1"/>
          </p:cNvSpPr>
          <p:nvPr>
            <p:ph type="body" idx="1"/>
          </p:nvPr>
        </p:nvSpPr>
        <p:spPr>
          <a:xfrm>
            <a:off x="601663" y="1323975"/>
            <a:ext cx="8140700" cy="4445000"/>
          </a:xfrm>
        </p:spPr>
        <p:txBody>
          <a:bodyPr tIns="22350"/>
          <a:lstStyle/>
          <a:p>
            <a:pPr marL="390525" indent="-292100" eaLnBrk="1" hangingPunct="1">
              <a:spcBef>
                <a:spcPct val="0"/>
              </a:spcBef>
              <a:spcAft>
                <a:spcPct val="0"/>
              </a:spcAft>
              <a:buClr>
                <a:srgbClr val="004586"/>
              </a:buClr>
              <a:buSzPts val="1100"/>
              <a:buFont typeface="Noto Sans Symbols"/>
              <a:buChar char="●"/>
            </a:pPr>
            <a:r>
              <a:rPr lang="en-US" sz="2800" b="1" smtClean="0">
                <a:solidFill>
                  <a:srgbClr val="000066"/>
                </a:solidFill>
                <a:latin typeface="Calibri" pitchFamily="34" charset="0"/>
                <a:cs typeface="Calibri" pitchFamily="34" charset="0"/>
                <a:sym typeface="Calibri" pitchFamily="34" charset="0"/>
              </a:rPr>
              <a:t>Wahlbereich: Musikklasse oder Sport- oder Kunstprofil einstündig ab Klasse 5 und 7</a:t>
            </a:r>
            <a:endParaRPr lang="de-DE" sz="2800" b="1" smtClean="0">
              <a:solidFill>
                <a:srgbClr val="000066"/>
              </a:solidFill>
              <a:latin typeface="Calibri" pitchFamily="34" charset="0"/>
              <a:cs typeface="Arial" charset="0"/>
            </a:endParaRPr>
          </a:p>
          <a:p>
            <a:pPr marL="390525" indent="-292100" eaLnBrk="1" hangingPunct="1">
              <a:lnSpc>
                <a:spcPct val="100000"/>
              </a:lnSpc>
              <a:spcBef>
                <a:spcPts val="1200"/>
              </a:spcBef>
              <a:spcAft>
                <a:spcPct val="0"/>
              </a:spcAft>
              <a:buClr>
                <a:srgbClr val="004586"/>
              </a:buClr>
              <a:buSzPts val="1100"/>
              <a:buFont typeface="Noto Sans Symbols"/>
              <a:buChar char="●"/>
            </a:pPr>
            <a:r>
              <a:rPr lang="en-US" sz="2800" b="1" smtClean="0">
                <a:solidFill>
                  <a:srgbClr val="000066"/>
                </a:solidFill>
                <a:latin typeface="Calibri" pitchFamily="34" charset="0"/>
                <a:cs typeface="Calibri" pitchFamily="34" charset="0"/>
                <a:sym typeface="Calibri" pitchFamily="34" charset="0"/>
              </a:rPr>
              <a:t>Wahlpflichtbereich I: Alltagskultur, Ernährung und Soziales (AES) oder Technik, oder Fortführung der 2. Fremdsprache ab Klasse 7</a:t>
            </a:r>
            <a:endParaRPr lang="de-DE" sz="2800" b="1" smtClean="0">
              <a:solidFill>
                <a:srgbClr val="000066"/>
              </a:solidFill>
              <a:latin typeface="Calibri" pitchFamily="34" charset="0"/>
              <a:cs typeface="Arial" charset="0"/>
            </a:endParaRPr>
          </a:p>
          <a:p>
            <a:pPr marL="390525" indent="-292100" eaLnBrk="1" hangingPunct="1">
              <a:lnSpc>
                <a:spcPct val="100000"/>
              </a:lnSpc>
              <a:spcBef>
                <a:spcPts val="1200"/>
              </a:spcBef>
              <a:spcAft>
                <a:spcPct val="0"/>
              </a:spcAft>
              <a:buClr>
                <a:srgbClr val="004586"/>
              </a:buClr>
              <a:buSzPts val="1100"/>
              <a:buFont typeface="Noto Sans Symbols"/>
              <a:buChar char="●"/>
            </a:pPr>
            <a:r>
              <a:rPr lang="en-US" sz="2800" b="1" smtClean="0">
                <a:solidFill>
                  <a:srgbClr val="000066"/>
                </a:solidFill>
                <a:latin typeface="Calibri" pitchFamily="34" charset="0"/>
                <a:cs typeface="Calibri" pitchFamily="34" charset="0"/>
                <a:sym typeface="Calibri" pitchFamily="34" charset="0"/>
              </a:rPr>
              <a:t>Wahlpflichtbereich II: Naturwissenschaft und Technik (NWT) oder Sport oder Kunst oder Musik ab Klasse 9</a:t>
            </a:r>
            <a:endParaRPr lang="de-DE" sz="2800" b="1" smtClean="0">
              <a:solidFill>
                <a:srgbClr val="000066"/>
              </a:solidFill>
              <a:latin typeface="Calibri" pitchFamily="34" charset="0"/>
              <a:cs typeface="Arial" charset="0"/>
            </a:endParaRPr>
          </a:p>
        </p:txBody>
      </p:sp>
      <p:pic>
        <p:nvPicPr>
          <p:cNvPr id="101379" name="Google Shape;577;p78"/>
          <p:cNvPicPr preferRelativeResize="0">
            <a:picLocks noChangeAspect="1" noChangeArrowheads="1"/>
          </p:cNvPicPr>
          <p:nvPr/>
        </p:nvPicPr>
        <p:blipFill>
          <a:blip r:embed="rId3"/>
          <a:srcRect/>
          <a:stretch>
            <a:fillRect/>
          </a:stretch>
        </p:blipFill>
        <p:spPr bwMode="auto">
          <a:xfrm>
            <a:off x="6894513" y="4708525"/>
            <a:ext cx="1617662" cy="1022350"/>
          </a:xfrm>
          <a:prstGeom prst="rect">
            <a:avLst/>
          </a:prstGeom>
          <a:noFill/>
          <a:ln w="9525">
            <a:noFill/>
            <a:miter lim="800000"/>
            <a:headEnd/>
            <a:tailEnd/>
          </a:ln>
        </p:spPr>
      </p:pic>
      <p:sp>
        <p:nvSpPr>
          <p:cNvPr id="101380" name="Google Shape;578;p78"/>
          <p:cNvSpPr txBox="1">
            <a:spLocks noChangeArrowheads="1"/>
          </p:cNvSpPr>
          <p:nvPr/>
        </p:nvSpPr>
        <p:spPr bwMode="auto">
          <a:xfrm>
            <a:off x="7570788" y="5199063"/>
            <a:ext cx="73025" cy="393700"/>
          </a:xfrm>
          <a:prstGeom prst="rect">
            <a:avLst/>
          </a:prstGeom>
          <a:noFill/>
          <a:ln w="9525">
            <a:noFill/>
            <a:miter lim="800000"/>
            <a:headEnd/>
            <a:tailEnd/>
          </a:ln>
        </p:spPr>
        <p:txBody>
          <a:bodyPr lIns="0" tIns="0" rIns="0" bIns="0"/>
          <a:lstStyle/>
          <a:p>
            <a:pPr>
              <a:lnSpc>
                <a:spcPct val="102000"/>
              </a:lnSpc>
              <a:buClr>
                <a:srgbClr val="000000"/>
              </a:buClr>
              <a:buSzPts val="2500"/>
              <a:buFont typeface="Calibri" pitchFamily="34" charset="0"/>
              <a:buNone/>
            </a:pPr>
            <a:r>
              <a:rPr lang="en-US" sz="2500" b="0">
                <a:cs typeface="Calibri" pitchFamily="34" charset="0"/>
                <a:sym typeface="Calibri" pitchFamily="34" charset="0"/>
              </a:rPr>
              <a:t> </a:t>
            </a:r>
            <a:endParaRPr lang="de-DE" sz="1400" b="0">
              <a:latin typeface="Arial" charset="0"/>
            </a:endParaRPr>
          </a:p>
        </p:txBody>
      </p:sp>
      <p:sp>
        <p:nvSpPr>
          <p:cNvPr id="101381" name="Google Shape;579;p78"/>
          <p:cNvSpPr txBox="1">
            <a:spLocks noChangeArrowheads="1"/>
          </p:cNvSpPr>
          <p:nvPr/>
        </p:nvSpPr>
        <p:spPr bwMode="auto">
          <a:xfrm>
            <a:off x="6326188" y="4848225"/>
            <a:ext cx="28575" cy="155575"/>
          </a:xfrm>
          <a:prstGeom prst="rect">
            <a:avLst/>
          </a:prstGeom>
          <a:noFill/>
          <a:ln w="9525">
            <a:noFill/>
            <a:miter lim="800000"/>
            <a:headEnd/>
            <a:tailEnd/>
          </a:ln>
        </p:spPr>
        <p:txBody>
          <a:bodyPr lIns="0" tIns="0" rIns="0" bIns="0"/>
          <a:lstStyle/>
          <a:p>
            <a:pPr>
              <a:lnSpc>
                <a:spcPct val="102000"/>
              </a:lnSpc>
              <a:buClr>
                <a:srgbClr val="000000"/>
              </a:buClr>
              <a:buSzPts val="1000"/>
              <a:buFont typeface="Calibri" pitchFamily="34" charset="0"/>
              <a:buNone/>
            </a:pPr>
            <a:r>
              <a:rPr lang="en-US" sz="1000" b="0">
                <a:cs typeface="Calibri" pitchFamily="34" charset="0"/>
                <a:sym typeface="Calibri" pitchFamily="34" charset="0"/>
              </a:rPr>
              <a:t> </a:t>
            </a:r>
            <a:endParaRPr lang="de-DE" sz="1400" b="0">
              <a:latin typeface="Arial" charset="0"/>
            </a:endParaRPr>
          </a:p>
        </p:txBody>
      </p:sp>
      <p:pic>
        <p:nvPicPr>
          <p:cNvPr id="101382" name="Google Shape;580;p78"/>
          <p:cNvPicPr preferRelativeResize="0">
            <a:picLocks noChangeAspect="1" noChangeArrowheads="1"/>
          </p:cNvPicPr>
          <p:nvPr/>
        </p:nvPicPr>
        <p:blipFill>
          <a:blip r:embed="rId4"/>
          <a:srcRect/>
          <a:stretch>
            <a:fillRect/>
          </a:stretch>
        </p:blipFill>
        <p:spPr bwMode="auto">
          <a:xfrm>
            <a:off x="3660775" y="4668838"/>
            <a:ext cx="2281238" cy="1649412"/>
          </a:xfrm>
          <a:prstGeom prst="rect">
            <a:avLst/>
          </a:prstGeom>
          <a:noFill/>
          <a:ln w="9525">
            <a:noFill/>
            <a:miter lim="800000"/>
            <a:headEnd/>
            <a:tailEnd/>
          </a:ln>
        </p:spPr>
      </p:pic>
      <p:sp>
        <p:nvSpPr>
          <p:cNvPr id="101383" name="Google Shape;581;p78"/>
          <p:cNvSpPr txBox="1">
            <a:spLocks noChangeArrowheads="1"/>
          </p:cNvSpPr>
          <p:nvPr/>
        </p:nvSpPr>
        <p:spPr bwMode="auto">
          <a:xfrm>
            <a:off x="4672013" y="5005388"/>
            <a:ext cx="73025" cy="393700"/>
          </a:xfrm>
          <a:prstGeom prst="rect">
            <a:avLst/>
          </a:prstGeom>
          <a:noFill/>
          <a:ln w="9525">
            <a:noFill/>
            <a:miter lim="800000"/>
            <a:headEnd/>
            <a:tailEnd/>
          </a:ln>
        </p:spPr>
        <p:txBody>
          <a:bodyPr lIns="0" tIns="0" rIns="0" bIns="0"/>
          <a:lstStyle/>
          <a:p>
            <a:pPr>
              <a:lnSpc>
                <a:spcPct val="102000"/>
              </a:lnSpc>
              <a:buClr>
                <a:srgbClr val="000000"/>
              </a:buClr>
              <a:buSzPts val="2500"/>
              <a:buFont typeface="Calibri" pitchFamily="34" charset="0"/>
              <a:buNone/>
            </a:pPr>
            <a:r>
              <a:rPr lang="en-US" sz="2500" b="0">
                <a:cs typeface="Calibri" pitchFamily="34" charset="0"/>
                <a:sym typeface="Calibri" pitchFamily="34" charset="0"/>
              </a:rPr>
              <a:t> </a:t>
            </a:r>
            <a:endParaRPr lang="de-DE" sz="1400" b="0">
              <a:latin typeface="Arial" charset="0"/>
            </a:endParaRPr>
          </a:p>
        </p:txBody>
      </p:sp>
      <p:sp>
        <p:nvSpPr>
          <p:cNvPr id="101384" name="Google Shape;582;p78"/>
          <p:cNvSpPr txBox="1">
            <a:spLocks noChangeArrowheads="1"/>
          </p:cNvSpPr>
          <p:nvPr/>
        </p:nvSpPr>
        <p:spPr bwMode="auto">
          <a:xfrm>
            <a:off x="3425825" y="4848225"/>
            <a:ext cx="28575" cy="155575"/>
          </a:xfrm>
          <a:prstGeom prst="rect">
            <a:avLst/>
          </a:prstGeom>
          <a:noFill/>
          <a:ln w="9525">
            <a:noFill/>
            <a:miter lim="800000"/>
            <a:headEnd/>
            <a:tailEnd/>
          </a:ln>
        </p:spPr>
        <p:txBody>
          <a:bodyPr lIns="0" tIns="0" rIns="0" bIns="0"/>
          <a:lstStyle/>
          <a:p>
            <a:pPr>
              <a:lnSpc>
                <a:spcPct val="102000"/>
              </a:lnSpc>
              <a:buClr>
                <a:srgbClr val="000000"/>
              </a:buClr>
              <a:buSzPts val="1000"/>
              <a:buFont typeface="Calibri" pitchFamily="34" charset="0"/>
              <a:buNone/>
            </a:pPr>
            <a:r>
              <a:rPr lang="en-US" sz="1000" b="0">
                <a:cs typeface="Calibri" pitchFamily="34" charset="0"/>
                <a:sym typeface="Calibri" pitchFamily="34" charset="0"/>
              </a:rPr>
              <a:t> </a:t>
            </a:r>
            <a:endParaRPr lang="de-DE" sz="1400" b="0">
              <a:latin typeface="Arial" charset="0"/>
            </a:endParaRPr>
          </a:p>
        </p:txBody>
      </p:sp>
      <p:pic>
        <p:nvPicPr>
          <p:cNvPr id="101385" name="Google Shape;583;p78"/>
          <p:cNvPicPr preferRelativeResize="0">
            <a:picLocks noChangeAspect="1" noChangeArrowheads="1"/>
          </p:cNvPicPr>
          <p:nvPr/>
        </p:nvPicPr>
        <p:blipFill>
          <a:blip r:embed="rId5"/>
          <a:srcRect/>
          <a:stretch>
            <a:fillRect/>
          </a:stretch>
        </p:blipFill>
        <p:spPr bwMode="auto">
          <a:xfrm>
            <a:off x="319088" y="5075238"/>
            <a:ext cx="2225675" cy="1366837"/>
          </a:xfrm>
          <a:prstGeom prst="rect">
            <a:avLst/>
          </a:prstGeom>
          <a:noFill/>
          <a:ln w="9525">
            <a:noFill/>
            <a:miter lim="800000"/>
            <a:headEnd/>
            <a:tailEnd/>
          </a:ln>
        </p:spPr>
      </p:pic>
      <p:sp>
        <p:nvSpPr>
          <p:cNvPr id="101386" name="Google Shape;584;p78"/>
          <p:cNvSpPr txBox="1">
            <a:spLocks noChangeArrowheads="1"/>
          </p:cNvSpPr>
          <p:nvPr/>
        </p:nvSpPr>
        <p:spPr bwMode="auto">
          <a:xfrm>
            <a:off x="1763713" y="4724400"/>
            <a:ext cx="71437" cy="393700"/>
          </a:xfrm>
          <a:prstGeom prst="rect">
            <a:avLst/>
          </a:prstGeom>
          <a:noFill/>
          <a:ln w="9525">
            <a:noFill/>
            <a:miter lim="800000"/>
            <a:headEnd/>
            <a:tailEnd/>
          </a:ln>
        </p:spPr>
        <p:txBody>
          <a:bodyPr lIns="0" tIns="0" rIns="0" bIns="0"/>
          <a:lstStyle/>
          <a:p>
            <a:pPr>
              <a:lnSpc>
                <a:spcPct val="102000"/>
              </a:lnSpc>
              <a:buClr>
                <a:srgbClr val="000000"/>
              </a:buClr>
              <a:buSzPts val="2500"/>
              <a:buFont typeface="Calibri" pitchFamily="34" charset="0"/>
              <a:buNone/>
            </a:pPr>
            <a:r>
              <a:rPr lang="en-US" sz="2500" b="0">
                <a:cs typeface="Calibri" pitchFamily="34" charset="0"/>
                <a:sym typeface="Calibri" pitchFamily="34" charset="0"/>
              </a:rPr>
              <a:t> </a:t>
            </a:r>
            <a:endParaRPr lang="de-DE" sz="1400" b="0">
              <a:latin typeface="Arial" charset="0"/>
            </a:endParaRPr>
          </a:p>
        </p:txBody>
      </p:sp>
      <p:sp>
        <p:nvSpPr>
          <p:cNvPr id="101387" name="Google Shape;585;p78"/>
          <p:cNvSpPr txBox="1">
            <a:spLocks noChangeArrowheads="1"/>
          </p:cNvSpPr>
          <p:nvPr/>
        </p:nvSpPr>
        <p:spPr bwMode="auto">
          <a:xfrm>
            <a:off x="482600" y="4848225"/>
            <a:ext cx="28575" cy="155575"/>
          </a:xfrm>
          <a:prstGeom prst="rect">
            <a:avLst/>
          </a:prstGeom>
          <a:noFill/>
          <a:ln w="9525">
            <a:noFill/>
            <a:miter lim="800000"/>
            <a:headEnd/>
            <a:tailEnd/>
          </a:ln>
        </p:spPr>
        <p:txBody>
          <a:bodyPr lIns="0" tIns="0" rIns="0" bIns="0"/>
          <a:lstStyle/>
          <a:p>
            <a:pPr>
              <a:lnSpc>
                <a:spcPct val="102000"/>
              </a:lnSpc>
              <a:buClr>
                <a:srgbClr val="000000"/>
              </a:buClr>
              <a:buSzPts val="1000"/>
              <a:buFont typeface="Calibri" pitchFamily="34" charset="0"/>
              <a:buNone/>
            </a:pPr>
            <a:r>
              <a:rPr lang="en-US" sz="1000" b="0">
                <a:cs typeface="Calibri" pitchFamily="34" charset="0"/>
                <a:sym typeface="Calibri" pitchFamily="34" charset="0"/>
              </a:rPr>
              <a:t> </a:t>
            </a:r>
            <a:endParaRPr lang="de-DE" sz="1400" b="0">
              <a:latin typeface="Arial" charset="0"/>
            </a:endParaRPr>
          </a:p>
        </p:txBody>
      </p:sp>
      <p:pic>
        <p:nvPicPr>
          <p:cNvPr id="101388" name="Google Shape;586;p78"/>
          <p:cNvPicPr preferRelativeResize="0">
            <a:picLocks noChangeAspect="1" noChangeArrowheads="1"/>
          </p:cNvPicPr>
          <p:nvPr/>
        </p:nvPicPr>
        <p:blipFill>
          <a:blip r:embed="rId6"/>
          <a:srcRect/>
          <a:stretch>
            <a:fillRect/>
          </a:stretch>
        </p:blipFill>
        <p:spPr bwMode="auto">
          <a:xfrm>
            <a:off x="7380288" y="5756275"/>
            <a:ext cx="1763712" cy="1101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7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3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4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6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7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8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9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2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3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3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4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5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6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7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Light"/>
        <a:ea typeface="SimSun"/>
        <a:cs typeface="SimSun"/>
      </a:majorFont>
      <a:minorFont>
        <a:latin typeface="Arial"/>
        <a:ea typeface="SimSun"/>
        <a:cs typeface="SimSu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0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4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2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4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3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1688</Words>
  <Application>Microsoft Office PowerPoint</Application>
  <PresentationFormat>Bildschirmpräsentation (4:3)</PresentationFormat>
  <Paragraphs>200</Paragraphs>
  <Slides>18</Slides>
  <Notes>18</Notes>
  <HiddenSlides>0</HiddenSlides>
  <MMClips>0</MMClips>
  <ScaleCrop>false</ScaleCrop>
  <HeadingPairs>
    <vt:vector size="6" baseType="variant">
      <vt:variant>
        <vt:lpstr>Verwendete Schriftarten</vt:lpstr>
      </vt:variant>
      <vt:variant>
        <vt:i4>7</vt:i4>
      </vt:variant>
      <vt:variant>
        <vt:lpstr>Design</vt:lpstr>
      </vt:variant>
      <vt:variant>
        <vt:i4>34</vt:i4>
      </vt:variant>
      <vt:variant>
        <vt:lpstr>Folientitel</vt:lpstr>
      </vt:variant>
      <vt:variant>
        <vt:i4>18</vt:i4>
      </vt:variant>
    </vt:vector>
  </HeadingPairs>
  <TitlesOfParts>
    <vt:vector size="59" baseType="lpstr">
      <vt:lpstr>SimSun</vt:lpstr>
      <vt:lpstr>Arial</vt:lpstr>
      <vt:lpstr>Calibri</vt:lpstr>
      <vt:lpstr>Calibri Light</vt:lpstr>
      <vt:lpstr>Lucida Sans Unicode</vt:lpstr>
      <vt:lpstr>Noto Sans Symbols</vt:lpstr>
      <vt:lpstr>Times New Roman</vt:lpstr>
      <vt:lpstr>7_Larissa</vt:lpstr>
      <vt:lpstr>Larissa</vt:lpstr>
      <vt:lpstr>53_Larissa</vt:lpstr>
      <vt:lpstr>20_Larissa</vt:lpstr>
      <vt:lpstr>64_Larissa</vt:lpstr>
      <vt:lpstr>31_Larissa</vt:lpstr>
      <vt:lpstr>42_Larissa</vt:lpstr>
      <vt:lpstr>74_Larissa</vt:lpstr>
      <vt:lpstr>73_Larissa</vt:lpstr>
      <vt:lpstr>4_Larissa</vt:lpstr>
      <vt:lpstr>1_Larissa</vt:lpstr>
      <vt:lpstr>5_Larissa</vt:lpstr>
      <vt:lpstr>8_Larissa</vt:lpstr>
      <vt:lpstr>3_Larissa</vt:lpstr>
      <vt:lpstr>9_Larissa</vt:lpstr>
      <vt:lpstr>11_Larissa</vt:lpstr>
      <vt:lpstr>6_Larissa</vt:lpstr>
      <vt:lpstr>10_Larissa</vt:lpstr>
      <vt:lpstr>12_Larissa</vt:lpstr>
      <vt:lpstr>13_Larissa</vt:lpstr>
      <vt:lpstr>14_Larissa</vt:lpstr>
      <vt:lpstr>15_Larissa</vt:lpstr>
      <vt:lpstr>16_Larissa</vt:lpstr>
      <vt:lpstr>17_Larissa</vt:lpstr>
      <vt:lpstr>18_Larissa</vt:lpstr>
      <vt:lpstr>19_Larissa</vt:lpstr>
      <vt:lpstr>2_Larissa</vt:lpstr>
      <vt:lpstr>21_Larissa</vt:lpstr>
      <vt:lpstr>22_Larissa</vt:lpstr>
      <vt:lpstr>23_Larissa</vt:lpstr>
      <vt:lpstr>24_Larissa</vt:lpstr>
      <vt:lpstr>25_Larissa</vt:lpstr>
      <vt:lpstr>26_Larissa</vt:lpstr>
      <vt:lpstr>27_Larissa</vt:lpstr>
      <vt:lpstr>Informations - Abend</vt:lpstr>
      <vt:lpstr>PowerPoint-Präsentation</vt:lpstr>
      <vt:lpstr>Leitziele</vt:lpstr>
      <vt:lpstr>PowerPoint-Präsentation</vt:lpstr>
      <vt:lpstr>Säulen des Jahrgangshauses</vt:lpstr>
      <vt:lpstr>Merkmale des Schulkonzepts</vt:lpstr>
      <vt:lpstr>PowerPoint-Präsentation</vt:lpstr>
      <vt:lpstr>Fremdsprachen</vt:lpstr>
      <vt:lpstr>Profilierung</vt:lpstr>
      <vt:lpstr>Besonderheiten</vt:lpstr>
      <vt:lpstr>Stundenplan Klasse 5</vt:lpstr>
      <vt:lpstr>Gebundene Ganztagesschule</vt:lpstr>
      <vt:lpstr>PowerPoint-Präsentation</vt:lpstr>
      <vt:lpstr>PowerPoint-Präsentation</vt:lpstr>
      <vt:lpstr>Soziales Lernen und Unterstützung </vt:lpstr>
      <vt:lpstr>Anmeldung</vt:lpstr>
      <vt:lpstr>Neubau</vt:lpstr>
      <vt:lpstr>Herzlichen Dank für Ihre Aufmerksamkeit! Weitere interessante Informationen finden Sie auf unserer Homepage www.staudi.fr.schule-bw.de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-Abend</dc:title>
  <dc:creator>Smely, Andrea</dc:creator>
  <cp:lastModifiedBy>Baumgarten, Martin</cp:lastModifiedBy>
  <cp:revision>10</cp:revision>
  <cp:lastPrinted>2021-02-08T10:36:03Z</cp:lastPrinted>
  <dcterms:modified xsi:type="dcterms:W3CDTF">2021-12-09T14:07:18Z</dcterms:modified>
</cp:coreProperties>
</file>